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341" r:id="rId3"/>
    <p:sldId id="343" r:id="rId4"/>
    <p:sldId id="258" r:id="rId5"/>
    <p:sldId id="342" r:id="rId6"/>
    <p:sldId id="344" r:id="rId7"/>
  </p:sldIdLst>
  <p:sldSz cx="9906000" cy="6858000" type="A4"/>
  <p:notesSz cx="6735763" cy="98663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385A02F7-BA62-4146-BBDC-B39142E94CCC}">
          <p14:sldIdLst>
            <p14:sldId id="341"/>
          </p14:sldIdLst>
        </p14:section>
        <p14:section name="제목 없는 구역" id="{6DA17705-9220-48D2-B5C9-E69BAD7607BD}">
          <p14:sldIdLst>
            <p14:sldId id="343"/>
            <p14:sldId id="258"/>
            <p14:sldId id="342"/>
            <p14:sldId id="344"/>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90"/>
    <a:srgbClr val="173C63"/>
    <a:srgbClr val="006FBA"/>
    <a:srgbClr val="0189E5"/>
    <a:srgbClr val="017CCF"/>
    <a:srgbClr val="0078FF"/>
    <a:srgbClr val="016AB2"/>
    <a:srgbClr val="236BB4"/>
    <a:srgbClr val="4495C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3196" autoAdjust="0"/>
  </p:normalViewPr>
  <p:slideViewPr>
    <p:cSldViewPr>
      <p:cViewPr varScale="1">
        <p:scale>
          <a:sx n="95" d="100"/>
          <a:sy n="95" d="100"/>
        </p:scale>
        <p:origin x="1698" y="78"/>
      </p:cViewPr>
      <p:guideLst>
        <p:guide orient="horz" pos="2160"/>
        <p:guide pos="312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78" d="100"/>
          <a:sy n="78"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lang="ko-KR" altLang="en-US" dirty="0"/>
          </a:p>
        </p:txBody>
      </p:sp>
      <p:sp>
        <p:nvSpPr>
          <p:cNvPr id="3" name="날짜 개체 틀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750BCF94-3F9C-42F3-A14C-6B6C1037BDA3}" type="datetimeFigureOut">
              <a:rPr lang="ko-KR" altLang="en-US" smtClean="0"/>
              <a:t>2021-11-15</a:t>
            </a:fld>
            <a:endParaRPr lang="ko-KR" altLang="en-US" dirty="0"/>
          </a:p>
        </p:txBody>
      </p:sp>
      <p:sp>
        <p:nvSpPr>
          <p:cNvPr id="4" name="슬라이드 이미지 개체 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644" tIns="45322" rIns="90644" bIns="45322" rtlCol="0" anchor="ctr"/>
          <a:lstStyle/>
          <a:p>
            <a:endParaRPr lang="ko-KR" altLang="en-US" dirty="0"/>
          </a:p>
        </p:txBody>
      </p:sp>
      <p:sp>
        <p:nvSpPr>
          <p:cNvPr id="5" name="슬라이드 노트 개체 틀 4"/>
          <p:cNvSpPr>
            <a:spLocks noGrp="1"/>
          </p:cNvSpPr>
          <p:nvPr>
            <p:ph type="body" sz="quarter" idx="3"/>
          </p:nvPr>
        </p:nvSpPr>
        <p:spPr>
          <a:xfrm>
            <a:off x="673577" y="4686499"/>
            <a:ext cx="5388610" cy="4439841"/>
          </a:xfrm>
          <a:prstGeom prst="rect">
            <a:avLst/>
          </a:prstGeom>
        </p:spPr>
        <p:txBody>
          <a:bodyPr vert="horz" lIns="90644" tIns="45322" rIns="90644" bIns="45322"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782341E5-0629-48D2-B031-15822B6C3EC4}" type="slidenum">
              <a:rPr lang="ko-KR" altLang="en-US" smtClean="0"/>
              <a:t>‹#›</a:t>
            </a:fld>
            <a:endParaRPr lang="ko-KR" altLang="en-US" dirty="0"/>
          </a:p>
        </p:txBody>
      </p:sp>
    </p:spTree>
    <p:extLst>
      <p:ext uri="{BB962C8B-B14F-4D97-AF65-F5344CB8AC3E}">
        <p14:creationId xmlns:p14="http://schemas.microsoft.com/office/powerpoint/2010/main" val="126235671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98500" y="741363"/>
            <a:ext cx="5338763" cy="3697287"/>
          </a:xfrm>
        </p:spPr>
      </p:sp>
      <p:sp>
        <p:nvSpPr>
          <p:cNvPr id="3" name="슬라이드 노트 개체 틀 2"/>
          <p:cNvSpPr>
            <a:spLocks noGrp="1"/>
          </p:cNvSpPr>
          <p:nvPr>
            <p:ph type="body" idx="1"/>
          </p:nvPr>
        </p:nvSpPr>
        <p:spPr/>
        <p:txBody>
          <a:bodyPr/>
          <a:lstStyle/>
          <a:p>
            <a:endParaRPr lang="en-US" altLang="ko-KR" sz="1200" b="0" i="0" u="none" strike="noStrike"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782341E5-0629-48D2-B031-15822B6C3EC4}" type="slidenum">
              <a:rPr lang="ko-KR" altLang="en-US" smtClean="0"/>
              <a:t>1</a:t>
            </a:fld>
            <a:endParaRPr lang="ko-KR" altLang="en-US" dirty="0"/>
          </a:p>
        </p:txBody>
      </p:sp>
    </p:spTree>
    <p:extLst>
      <p:ext uri="{BB962C8B-B14F-4D97-AF65-F5344CB8AC3E}">
        <p14:creationId xmlns:p14="http://schemas.microsoft.com/office/powerpoint/2010/main" val="428365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98500" y="741363"/>
            <a:ext cx="5338763" cy="3697287"/>
          </a:xfrm>
        </p:spPr>
      </p:sp>
      <p:sp>
        <p:nvSpPr>
          <p:cNvPr id="3" name="슬라이드 노트 개체 틀 2"/>
          <p:cNvSpPr>
            <a:spLocks noGrp="1"/>
          </p:cNvSpPr>
          <p:nvPr>
            <p:ph type="body" idx="1"/>
          </p:nvPr>
        </p:nvSpPr>
        <p:spPr/>
        <p:txBody>
          <a:bodyPr/>
          <a:lstStyle/>
          <a:p>
            <a:endParaRPr lang="en-US" altLang="ko-KR" dirty="0"/>
          </a:p>
          <a:p>
            <a:endParaRPr lang="en-US" altLang="ko-KR" dirty="0"/>
          </a:p>
          <a:p>
            <a:r>
              <a:rPr lang="en-US" altLang="ko-KR" dirty="0"/>
              <a:t> </a:t>
            </a:r>
            <a:endParaRPr lang="ko-KR" altLang="en-US" dirty="0"/>
          </a:p>
        </p:txBody>
      </p:sp>
      <p:sp>
        <p:nvSpPr>
          <p:cNvPr id="4" name="슬라이드 번호 개체 틀 3"/>
          <p:cNvSpPr>
            <a:spLocks noGrp="1"/>
          </p:cNvSpPr>
          <p:nvPr>
            <p:ph type="sldNum" sz="quarter" idx="10"/>
          </p:nvPr>
        </p:nvSpPr>
        <p:spPr/>
        <p:txBody>
          <a:bodyPr/>
          <a:lstStyle/>
          <a:p>
            <a:fld id="{D98E666B-93E7-44BC-9BB7-9A7D890FC9F4}" type="slidenum">
              <a:rPr lang="ko-KR" altLang="en-US" smtClean="0">
                <a:solidFill>
                  <a:prstClr val="black"/>
                </a:solidFill>
              </a:rPr>
              <a:pPr/>
              <a:t>2</a:t>
            </a:fld>
            <a:endParaRPr lang="ko-KR" altLang="en-US" dirty="0">
              <a:solidFill>
                <a:prstClr val="black"/>
              </a:solidFill>
            </a:endParaRPr>
          </a:p>
        </p:txBody>
      </p:sp>
    </p:spTree>
    <p:extLst>
      <p:ext uri="{BB962C8B-B14F-4D97-AF65-F5344CB8AC3E}">
        <p14:creationId xmlns:p14="http://schemas.microsoft.com/office/powerpoint/2010/main" val="25629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98500" y="741363"/>
            <a:ext cx="5338763" cy="3697287"/>
          </a:xfrm>
        </p:spPr>
      </p:sp>
      <p:sp>
        <p:nvSpPr>
          <p:cNvPr id="3" name="슬라이드 노트 개체 틀 2"/>
          <p:cNvSpPr>
            <a:spLocks noGrp="1"/>
          </p:cNvSpPr>
          <p:nvPr>
            <p:ph type="body" idx="1"/>
          </p:nvPr>
        </p:nvSpPr>
        <p:spPr/>
        <p:txBody>
          <a:bodyPr/>
          <a:lstStyle/>
          <a:p>
            <a:endParaRPr lang="en-US" altLang="ko-KR" dirty="0"/>
          </a:p>
          <a:p>
            <a:endParaRPr lang="en-US" altLang="ko-KR" dirty="0"/>
          </a:p>
          <a:p>
            <a:r>
              <a:rPr lang="en-US" altLang="ko-KR" dirty="0"/>
              <a:t> </a:t>
            </a:r>
            <a:endParaRPr lang="ko-KR" altLang="en-US" dirty="0"/>
          </a:p>
        </p:txBody>
      </p:sp>
      <p:sp>
        <p:nvSpPr>
          <p:cNvPr id="4" name="슬라이드 번호 개체 틀 3"/>
          <p:cNvSpPr>
            <a:spLocks noGrp="1"/>
          </p:cNvSpPr>
          <p:nvPr>
            <p:ph type="sldNum" sz="quarter" idx="10"/>
          </p:nvPr>
        </p:nvSpPr>
        <p:spPr/>
        <p:txBody>
          <a:bodyPr/>
          <a:lstStyle/>
          <a:p>
            <a:fld id="{D98E666B-93E7-44BC-9BB7-9A7D890FC9F4}" type="slidenum">
              <a:rPr lang="ko-KR" altLang="en-US" smtClean="0">
                <a:solidFill>
                  <a:prstClr val="black"/>
                </a:solidFill>
              </a:rPr>
              <a:pPr/>
              <a:t>3</a:t>
            </a:fld>
            <a:endParaRPr lang="ko-KR" altLang="en-US" dirty="0">
              <a:solidFill>
                <a:prstClr val="black"/>
              </a:solidFill>
            </a:endParaRPr>
          </a:p>
        </p:txBody>
      </p:sp>
    </p:spTree>
    <p:extLst>
      <p:ext uri="{BB962C8B-B14F-4D97-AF65-F5344CB8AC3E}">
        <p14:creationId xmlns:p14="http://schemas.microsoft.com/office/powerpoint/2010/main" val="333651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98500" y="741363"/>
            <a:ext cx="5338763" cy="3697287"/>
          </a:xfrm>
        </p:spPr>
      </p:sp>
      <p:sp>
        <p:nvSpPr>
          <p:cNvPr id="3" name="슬라이드 노트 개체 틀 2"/>
          <p:cNvSpPr>
            <a:spLocks noGrp="1"/>
          </p:cNvSpPr>
          <p:nvPr>
            <p:ph type="body" idx="1"/>
          </p:nvPr>
        </p:nvSpPr>
        <p:spPr/>
        <p:txBody>
          <a:bodyPr/>
          <a:lstStyle/>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782341E5-0629-48D2-B031-15822B6C3EC4}" type="slidenum">
              <a:rPr lang="ko-KR" altLang="en-US" smtClean="0"/>
              <a:t>4</a:t>
            </a:fld>
            <a:endParaRPr lang="ko-KR" altLang="en-US" dirty="0"/>
          </a:p>
        </p:txBody>
      </p:sp>
    </p:spTree>
    <p:extLst>
      <p:ext uri="{BB962C8B-B14F-4D97-AF65-F5344CB8AC3E}">
        <p14:creationId xmlns:p14="http://schemas.microsoft.com/office/powerpoint/2010/main" val="54811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98500" y="741363"/>
            <a:ext cx="5338763" cy="3697287"/>
          </a:xfrm>
        </p:spPr>
      </p:sp>
      <p:sp>
        <p:nvSpPr>
          <p:cNvPr id="3" name="슬라이드 노트 개체 틀 2"/>
          <p:cNvSpPr>
            <a:spLocks noGrp="1"/>
          </p:cNvSpPr>
          <p:nvPr>
            <p:ph type="body" idx="1"/>
          </p:nvPr>
        </p:nvSpPr>
        <p:spPr/>
        <p:txBody>
          <a:bodyPr/>
          <a:lstStyle/>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782341E5-0629-48D2-B031-15822B6C3EC4}" type="slidenum">
              <a:rPr lang="ko-KR" altLang="en-US" smtClean="0"/>
              <a:t>5</a:t>
            </a:fld>
            <a:endParaRPr lang="ko-KR" altLang="en-US" dirty="0"/>
          </a:p>
        </p:txBody>
      </p:sp>
    </p:spTree>
    <p:extLst>
      <p:ext uri="{BB962C8B-B14F-4D97-AF65-F5344CB8AC3E}">
        <p14:creationId xmlns:p14="http://schemas.microsoft.com/office/powerpoint/2010/main" val="407124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37"/>
            <a:ext cx="8420100" cy="1470025"/>
          </a:xfrm>
        </p:spPr>
        <p:txBody>
          <a:bodyPr/>
          <a:lstStyle/>
          <a:p>
            <a:r>
              <a:rPr lang="ko-KR" altLang="en-US"/>
              <a:t>마스터 제목 스타일 편집</a:t>
            </a:r>
          </a:p>
        </p:txBody>
      </p:sp>
      <p:sp>
        <p:nvSpPr>
          <p:cNvPr id="3" name="부제목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80" indent="0" algn="ctr">
              <a:buNone/>
              <a:defRPr>
                <a:solidFill>
                  <a:schemeClr val="tx1">
                    <a:tint val="75000"/>
                  </a:schemeClr>
                </a:solidFill>
              </a:defRPr>
            </a:lvl2pPr>
            <a:lvl3pPr marL="914358" indent="0" algn="ctr">
              <a:buNone/>
              <a:defRPr>
                <a:solidFill>
                  <a:schemeClr val="tx1">
                    <a:tint val="75000"/>
                  </a:schemeClr>
                </a:solidFill>
              </a:defRPr>
            </a:lvl3pPr>
            <a:lvl4pPr marL="1371536" indent="0" algn="ctr">
              <a:buNone/>
              <a:defRPr>
                <a:solidFill>
                  <a:schemeClr val="tx1">
                    <a:tint val="75000"/>
                  </a:schemeClr>
                </a:solidFill>
              </a:defRPr>
            </a:lvl4pPr>
            <a:lvl5pPr marL="1828714" indent="0" algn="ctr">
              <a:buNone/>
              <a:defRPr>
                <a:solidFill>
                  <a:schemeClr val="tx1">
                    <a:tint val="75000"/>
                  </a:schemeClr>
                </a:solidFill>
              </a:defRPr>
            </a:lvl5pPr>
            <a:lvl6pPr marL="2285894" indent="0" algn="ctr">
              <a:buNone/>
              <a:defRPr>
                <a:solidFill>
                  <a:schemeClr val="tx1">
                    <a:tint val="75000"/>
                  </a:schemeClr>
                </a:solidFill>
              </a:defRPr>
            </a:lvl6pPr>
            <a:lvl7pPr marL="2743073" indent="0" algn="ctr">
              <a:buNone/>
              <a:defRPr>
                <a:solidFill>
                  <a:schemeClr val="tx1">
                    <a:tint val="75000"/>
                  </a:schemeClr>
                </a:solidFill>
              </a:defRPr>
            </a:lvl7pPr>
            <a:lvl8pPr marL="3200251" indent="0" algn="ctr">
              <a:buNone/>
              <a:defRPr>
                <a:solidFill>
                  <a:schemeClr val="tx1">
                    <a:tint val="75000"/>
                  </a:schemeClr>
                </a:solidFill>
              </a:defRPr>
            </a:lvl8pPr>
            <a:lvl9pPr marL="3657431"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72111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52196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780339" y="274647"/>
            <a:ext cx="2414588"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536578" y="274647"/>
            <a:ext cx="7078663"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4127132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제목 및 부제">
    <p:spTree>
      <p:nvGrpSpPr>
        <p:cNvPr id="1" name=""/>
        <p:cNvGrpSpPr/>
        <p:nvPr/>
      </p:nvGrpSpPr>
      <p:grpSpPr>
        <a:xfrm>
          <a:off x="0" y="0"/>
          <a:ext cx="0" cy="0"/>
          <a:chOff x="0" y="0"/>
          <a:chExt cx="0" cy="0"/>
        </a:xfrm>
      </p:grpSpPr>
      <p:sp>
        <p:nvSpPr>
          <p:cNvPr id="11" name="제목 텍스트"/>
          <p:cNvSpPr txBox="1">
            <a:spLocks noGrp="1"/>
          </p:cNvSpPr>
          <p:nvPr>
            <p:ph type="title"/>
          </p:nvPr>
        </p:nvSpPr>
        <p:spPr>
          <a:xfrm>
            <a:off x="967390" y="1151941"/>
            <a:ext cx="7971235" cy="2321719"/>
          </a:xfrm>
          <a:prstGeom prst="rect">
            <a:avLst/>
          </a:prstGeom>
        </p:spPr>
        <p:txBody>
          <a:bodyPr anchor="b"/>
          <a:lstStyle/>
          <a:p>
            <a:r>
              <a:t>제목 텍스트</a:t>
            </a:r>
          </a:p>
        </p:txBody>
      </p:sp>
      <p:sp>
        <p:nvSpPr>
          <p:cNvPr id="12" name="본문 첫 번째 줄…"/>
          <p:cNvSpPr txBox="1">
            <a:spLocks noGrp="1"/>
          </p:cNvSpPr>
          <p:nvPr>
            <p:ph type="body" sz="quarter" idx="1"/>
          </p:nvPr>
        </p:nvSpPr>
        <p:spPr>
          <a:xfrm>
            <a:off x="967390" y="3545089"/>
            <a:ext cx="7971235" cy="794743"/>
          </a:xfrm>
          <a:prstGeom prst="rect">
            <a:avLst/>
          </a:prstGeom>
        </p:spPr>
        <p:txBody>
          <a:bodyPr anchor="t"/>
          <a:lstStyle>
            <a:lvl1pPr marL="0" indent="0" algn="ctr">
              <a:spcBef>
                <a:spcPts val="0"/>
              </a:spcBef>
              <a:buSzTx/>
              <a:buNone/>
              <a:defRPr sz="2601"/>
            </a:lvl1pPr>
            <a:lvl2pPr marL="0" indent="160722" algn="ctr">
              <a:spcBef>
                <a:spcPts val="0"/>
              </a:spcBef>
              <a:buSzTx/>
              <a:buNone/>
              <a:defRPr sz="2601"/>
            </a:lvl2pPr>
            <a:lvl3pPr marL="0" indent="321442" algn="ctr">
              <a:spcBef>
                <a:spcPts val="0"/>
              </a:spcBef>
              <a:buSzTx/>
              <a:buNone/>
              <a:defRPr sz="2601"/>
            </a:lvl3pPr>
            <a:lvl4pPr marL="0" indent="482165" algn="ctr">
              <a:spcBef>
                <a:spcPts val="0"/>
              </a:spcBef>
              <a:buSzTx/>
              <a:buNone/>
              <a:defRPr sz="2601"/>
            </a:lvl4pPr>
            <a:lvl5pPr marL="0" indent="642884" algn="ctr">
              <a:spcBef>
                <a:spcPts val="0"/>
              </a:spcBef>
              <a:buSzTx/>
              <a:buNone/>
              <a:defRPr sz="2601"/>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13"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2622113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사진 - 수직">
    <p:spTree>
      <p:nvGrpSpPr>
        <p:cNvPr id="1" name=""/>
        <p:cNvGrpSpPr/>
        <p:nvPr/>
      </p:nvGrpSpPr>
      <p:grpSpPr>
        <a:xfrm>
          <a:off x="0" y="0"/>
          <a:ext cx="0" cy="0"/>
          <a:chOff x="0" y="0"/>
          <a:chExt cx="0" cy="0"/>
        </a:xfrm>
      </p:grpSpPr>
      <p:sp>
        <p:nvSpPr>
          <p:cNvPr id="38" name="이미지"/>
          <p:cNvSpPr>
            <a:spLocks noGrp="1"/>
          </p:cNvSpPr>
          <p:nvPr>
            <p:ph type="pic" sz="half" idx="13"/>
          </p:nvPr>
        </p:nvSpPr>
        <p:spPr>
          <a:xfrm>
            <a:off x="5117461" y="446486"/>
            <a:ext cx="4063008" cy="5777508"/>
          </a:xfrm>
          <a:prstGeom prst="rect">
            <a:avLst/>
          </a:prstGeom>
        </p:spPr>
        <p:txBody>
          <a:bodyPr lIns="91439" tIns="45719" rIns="91439" bIns="45719" anchor="t">
            <a:noAutofit/>
          </a:bodyPr>
          <a:lstStyle/>
          <a:p>
            <a:endParaRPr dirty="0"/>
          </a:p>
        </p:txBody>
      </p:sp>
      <p:sp>
        <p:nvSpPr>
          <p:cNvPr id="39" name="제목 텍스트"/>
          <p:cNvSpPr txBox="1">
            <a:spLocks noGrp="1"/>
          </p:cNvSpPr>
          <p:nvPr>
            <p:ph type="title"/>
          </p:nvPr>
        </p:nvSpPr>
        <p:spPr>
          <a:xfrm>
            <a:off x="725544" y="446484"/>
            <a:ext cx="4063008" cy="2803923"/>
          </a:xfrm>
          <a:prstGeom prst="rect">
            <a:avLst/>
          </a:prstGeom>
        </p:spPr>
        <p:txBody>
          <a:bodyPr anchor="b"/>
          <a:lstStyle>
            <a:lvl1pPr>
              <a:defRPr sz="4219"/>
            </a:lvl1pPr>
          </a:lstStyle>
          <a:p>
            <a:r>
              <a:t>제목 텍스트</a:t>
            </a:r>
          </a:p>
        </p:txBody>
      </p:sp>
      <p:sp>
        <p:nvSpPr>
          <p:cNvPr id="40" name="본문 첫 번째 줄…"/>
          <p:cNvSpPr txBox="1">
            <a:spLocks noGrp="1"/>
          </p:cNvSpPr>
          <p:nvPr>
            <p:ph type="body" sz="quarter" idx="1"/>
          </p:nvPr>
        </p:nvSpPr>
        <p:spPr>
          <a:xfrm>
            <a:off x="725544" y="3321852"/>
            <a:ext cx="4063008" cy="2893219"/>
          </a:xfrm>
          <a:prstGeom prst="rect">
            <a:avLst/>
          </a:prstGeom>
        </p:spPr>
        <p:txBody>
          <a:bodyPr anchor="t"/>
          <a:lstStyle>
            <a:lvl1pPr marL="0" indent="0" algn="ctr">
              <a:spcBef>
                <a:spcPts val="0"/>
              </a:spcBef>
              <a:buSzTx/>
              <a:buNone/>
              <a:defRPr sz="2601"/>
            </a:lvl1pPr>
            <a:lvl2pPr marL="0" indent="160722" algn="ctr">
              <a:spcBef>
                <a:spcPts val="0"/>
              </a:spcBef>
              <a:buSzTx/>
              <a:buNone/>
              <a:defRPr sz="2601"/>
            </a:lvl2pPr>
            <a:lvl3pPr marL="0" indent="321442" algn="ctr">
              <a:spcBef>
                <a:spcPts val="0"/>
              </a:spcBef>
              <a:buSzTx/>
              <a:buNone/>
              <a:defRPr sz="2601"/>
            </a:lvl3pPr>
            <a:lvl4pPr marL="0" indent="482165" algn="ctr">
              <a:spcBef>
                <a:spcPts val="0"/>
              </a:spcBef>
              <a:buSzTx/>
              <a:buNone/>
              <a:defRPr sz="2601"/>
            </a:lvl4pPr>
            <a:lvl5pPr marL="0" indent="642884" algn="ctr">
              <a:spcBef>
                <a:spcPts val="0"/>
              </a:spcBef>
              <a:buSzTx/>
              <a:buNone/>
              <a:defRPr sz="2601"/>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41"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8443421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제목 - 상단">
    <p:spTree>
      <p:nvGrpSpPr>
        <p:cNvPr id="1" name=""/>
        <p:cNvGrpSpPr/>
        <p:nvPr/>
      </p:nvGrpSpPr>
      <p:grpSpPr>
        <a:xfrm>
          <a:off x="0" y="0"/>
          <a:ext cx="0" cy="0"/>
          <a:chOff x="0" y="0"/>
          <a:chExt cx="0" cy="0"/>
        </a:xfrm>
      </p:grpSpPr>
      <p:sp>
        <p:nvSpPr>
          <p:cNvPr id="48" name="제목 텍스트"/>
          <p:cNvSpPr txBox="1">
            <a:spLocks noGrp="1"/>
          </p:cNvSpPr>
          <p:nvPr>
            <p:ph type="title"/>
          </p:nvPr>
        </p:nvSpPr>
        <p:spPr>
          <a:prstGeom prst="rect">
            <a:avLst/>
          </a:prstGeom>
        </p:spPr>
        <p:txBody>
          <a:bodyPr/>
          <a:lstStyle/>
          <a:p>
            <a:r>
              <a:t>제목 텍스트</a:t>
            </a:r>
          </a:p>
        </p:txBody>
      </p:sp>
      <p:sp>
        <p:nvSpPr>
          <p:cNvPr id="49"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989405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제목 및 구분점">
    <p:spTree>
      <p:nvGrpSpPr>
        <p:cNvPr id="1" name=""/>
        <p:cNvGrpSpPr/>
        <p:nvPr/>
      </p:nvGrpSpPr>
      <p:grpSpPr>
        <a:xfrm>
          <a:off x="0" y="0"/>
          <a:ext cx="0" cy="0"/>
          <a:chOff x="0" y="0"/>
          <a:chExt cx="0" cy="0"/>
        </a:xfrm>
      </p:grpSpPr>
      <p:sp>
        <p:nvSpPr>
          <p:cNvPr id="56" name="제목 텍스트"/>
          <p:cNvSpPr txBox="1">
            <a:spLocks noGrp="1"/>
          </p:cNvSpPr>
          <p:nvPr>
            <p:ph type="title"/>
          </p:nvPr>
        </p:nvSpPr>
        <p:spPr>
          <a:prstGeom prst="rect">
            <a:avLst/>
          </a:prstGeom>
        </p:spPr>
        <p:txBody>
          <a:bodyPr/>
          <a:lstStyle/>
          <a:p>
            <a:r>
              <a:t>제목 텍스트</a:t>
            </a:r>
          </a:p>
        </p:txBody>
      </p:sp>
      <p:sp>
        <p:nvSpPr>
          <p:cNvPr id="57" name="본문 첫 번째 줄…"/>
          <p:cNvSpPr txBox="1">
            <a:spLocks noGrp="1"/>
          </p:cNvSpPr>
          <p:nvPr>
            <p:ph type="body" idx="1"/>
          </p:nvPr>
        </p:nvSpPr>
        <p:spPr>
          <a:prstGeom prst="rect">
            <a:avLst/>
          </a:prstGeom>
        </p:spPr>
        <p:txBody>
          <a:bodyPr/>
          <a:lstStyle/>
          <a:p>
            <a:r>
              <a:t>본문 첫 번째 줄</a:t>
            </a:r>
          </a:p>
          <a:p>
            <a:pPr lvl="1"/>
            <a:r>
              <a:t>본문 두 번째 줄</a:t>
            </a:r>
          </a:p>
          <a:p>
            <a:pPr lvl="2"/>
            <a:r>
              <a:t>본문 세 번째 줄</a:t>
            </a:r>
          </a:p>
          <a:p>
            <a:pPr lvl="3"/>
            <a:r>
              <a:t>본문 네 번째 줄</a:t>
            </a:r>
          </a:p>
          <a:p>
            <a:pPr lvl="4"/>
            <a:r>
              <a:t>본문 다섯 번째 줄</a:t>
            </a:r>
          </a:p>
        </p:txBody>
      </p:sp>
      <p:sp>
        <p:nvSpPr>
          <p:cNvPr id="58"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0293657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제목, 구분점 및 사진">
    <p:spTree>
      <p:nvGrpSpPr>
        <p:cNvPr id="1" name=""/>
        <p:cNvGrpSpPr/>
        <p:nvPr/>
      </p:nvGrpSpPr>
      <p:grpSpPr>
        <a:xfrm>
          <a:off x="0" y="0"/>
          <a:ext cx="0" cy="0"/>
          <a:chOff x="0" y="0"/>
          <a:chExt cx="0" cy="0"/>
        </a:xfrm>
      </p:grpSpPr>
      <p:sp>
        <p:nvSpPr>
          <p:cNvPr id="65" name="이미지"/>
          <p:cNvSpPr>
            <a:spLocks noGrp="1"/>
          </p:cNvSpPr>
          <p:nvPr>
            <p:ph type="pic" sz="half" idx="13"/>
          </p:nvPr>
        </p:nvSpPr>
        <p:spPr>
          <a:xfrm>
            <a:off x="5117461" y="1821660"/>
            <a:ext cx="4063008" cy="4420195"/>
          </a:xfrm>
          <a:prstGeom prst="rect">
            <a:avLst/>
          </a:prstGeom>
        </p:spPr>
        <p:txBody>
          <a:bodyPr lIns="91439" tIns="45719" rIns="91439" bIns="45719" anchor="t">
            <a:noAutofit/>
          </a:bodyPr>
          <a:lstStyle/>
          <a:p>
            <a:endParaRPr dirty="0"/>
          </a:p>
        </p:txBody>
      </p:sp>
      <p:sp>
        <p:nvSpPr>
          <p:cNvPr id="66" name="제목 텍스트"/>
          <p:cNvSpPr txBox="1">
            <a:spLocks noGrp="1"/>
          </p:cNvSpPr>
          <p:nvPr>
            <p:ph type="title"/>
          </p:nvPr>
        </p:nvSpPr>
        <p:spPr>
          <a:prstGeom prst="rect">
            <a:avLst/>
          </a:prstGeom>
        </p:spPr>
        <p:txBody>
          <a:bodyPr/>
          <a:lstStyle/>
          <a:p>
            <a:r>
              <a:t>제목 텍스트</a:t>
            </a:r>
          </a:p>
        </p:txBody>
      </p:sp>
      <p:sp>
        <p:nvSpPr>
          <p:cNvPr id="67" name="본문 첫 번째 줄…"/>
          <p:cNvSpPr txBox="1">
            <a:spLocks noGrp="1"/>
          </p:cNvSpPr>
          <p:nvPr>
            <p:ph type="body" sz="half" idx="1"/>
          </p:nvPr>
        </p:nvSpPr>
        <p:spPr>
          <a:xfrm>
            <a:off x="725544" y="1821660"/>
            <a:ext cx="4063008" cy="4420195"/>
          </a:xfrm>
          <a:prstGeom prst="rect">
            <a:avLst/>
          </a:prstGeom>
        </p:spPr>
        <p:txBody>
          <a:bodyPr/>
          <a:lstStyle>
            <a:lvl1pPr marL="241082" indent="-241082">
              <a:spcBef>
                <a:spcPts val="2250"/>
              </a:spcBef>
              <a:defRPr sz="1971"/>
            </a:lvl1pPr>
            <a:lvl2pPr marL="482165" indent="-241082">
              <a:spcBef>
                <a:spcPts val="2250"/>
              </a:spcBef>
              <a:defRPr sz="1971"/>
            </a:lvl2pPr>
            <a:lvl3pPr marL="723245" indent="-241082">
              <a:spcBef>
                <a:spcPts val="2250"/>
              </a:spcBef>
              <a:defRPr sz="1971"/>
            </a:lvl3pPr>
            <a:lvl4pPr marL="964327" indent="-241082">
              <a:spcBef>
                <a:spcPts val="2250"/>
              </a:spcBef>
              <a:defRPr sz="1971"/>
            </a:lvl4pPr>
            <a:lvl5pPr marL="1205410" indent="-241082">
              <a:spcBef>
                <a:spcPts val="2250"/>
              </a:spcBef>
              <a:defRPr sz="1971"/>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68"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42912474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구분점">
    <p:spTree>
      <p:nvGrpSpPr>
        <p:cNvPr id="1" name=""/>
        <p:cNvGrpSpPr/>
        <p:nvPr/>
      </p:nvGrpSpPr>
      <p:grpSpPr>
        <a:xfrm>
          <a:off x="0" y="0"/>
          <a:ext cx="0" cy="0"/>
          <a:chOff x="0" y="0"/>
          <a:chExt cx="0" cy="0"/>
        </a:xfrm>
      </p:grpSpPr>
      <p:sp>
        <p:nvSpPr>
          <p:cNvPr id="75" name="본문 첫 번째 줄…"/>
          <p:cNvSpPr txBox="1">
            <a:spLocks noGrp="1"/>
          </p:cNvSpPr>
          <p:nvPr>
            <p:ph type="body" idx="1"/>
          </p:nvPr>
        </p:nvSpPr>
        <p:spPr>
          <a:xfrm>
            <a:off x="725543" y="892978"/>
            <a:ext cx="8454926" cy="5072063"/>
          </a:xfrm>
          <a:prstGeom prst="rect">
            <a:avLst/>
          </a:prstGeom>
        </p:spPr>
        <p:txBody>
          <a:bodyPr/>
          <a:lstStyle/>
          <a:p>
            <a:r>
              <a:t>본문 첫 번째 줄</a:t>
            </a:r>
          </a:p>
          <a:p>
            <a:pPr lvl="1"/>
            <a:r>
              <a:t>본문 두 번째 줄</a:t>
            </a:r>
          </a:p>
          <a:p>
            <a:pPr lvl="2"/>
            <a:r>
              <a:t>본문 세 번째 줄</a:t>
            </a:r>
          </a:p>
          <a:p>
            <a:pPr lvl="3"/>
            <a:r>
              <a:t>본문 네 번째 줄</a:t>
            </a:r>
          </a:p>
          <a:p>
            <a:pPr lvl="4"/>
            <a:r>
              <a:t>본문 다섯 번째 줄</a:t>
            </a:r>
          </a:p>
        </p:txBody>
      </p:sp>
      <p:sp>
        <p:nvSpPr>
          <p:cNvPr id="76"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273512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사진 - 3장">
    <p:spTree>
      <p:nvGrpSpPr>
        <p:cNvPr id="1" name=""/>
        <p:cNvGrpSpPr/>
        <p:nvPr/>
      </p:nvGrpSpPr>
      <p:grpSpPr>
        <a:xfrm>
          <a:off x="0" y="0"/>
          <a:ext cx="0" cy="0"/>
          <a:chOff x="0" y="0"/>
          <a:chExt cx="0" cy="0"/>
        </a:xfrm>
      </p:grpSpPr>
      <p:sp>
        <p:nvSpPr>
          <p:cNvPr id="83" name="이미지"/>
          <p:cNvSpPr>
            <a:spLocks noGrp="1"/>
          </p:cNvSpPr>
          <p:nvPr>
            <p:ph type="pic" sz="quarter" idx="13"/>
          </p:nvPr>
        </p:nvSpPr>
        <p:spPr>
          <a:xfrm>
            <a:off x="5117461" y="3580814"/>
            <a:ext cx="4063008" cy="2652117"/>
          </a:xfrm>
          <a:prstGeom prst="rect">
            <a:avLst/>
          </a:prstGeom>
        </p:spPr>
        <p:txBody>
          <a:bodyPr lIns="91439" tIns="45719" rIns="91439" bIns="45719" anchor="t">
            <a:noAutofit/>
          </a:bodyPr>
          <a:lstStyle/>
          <a:p>
            <a:endParaRPr dirty="0"/>
          </a:p>
        </p:txBody>
      </p:sp>
      <p:sp>
        <p:nvSpPr>
          <p:cNvPr id="84" name="이미지"/>
          <p:cNvSpPr>
            <a:spLocks noGrp="1"/>
          </p:cNvSpPr>
          <p:nvPr>
            <p:ph type="pic" sz="quarter" idx="14"/>
          </p:nvPr>
        </p:nvSpPr>
        <p:spPr>
          <a:xfrm>
            <a:off x="5117461" y="625081"/>
            <a:ext cx="4063008" cy="2652117"/>
          </a:xfrm>
          <a:prstGeom prst="rect">
            <a:avLst/>
          </a:prstGeom>
        </p:spPr>
        <p:txBody>
          <a:bodyPr lIns="91439" tIns="45719" rIns="91439" bIns="45719" anchor="t">
            <a:noAutofit/>
          </a:bodyPr>
          <a:lstStyle/>
          <a:p>
            <a:endParaRPr dirty="0"/>
          </a:p>
        </p:txBody>
      </p:sp>
      <p:sp>
        <p:nvSpPr>
          <p:cNvPr id="85" name="이미지"/>
          <p:cNvSpPr>
            <a:spLocks noGrp="1"/>
          </p:cNvSpPr>
          <p:nvPr>
            <p:ph type="pic" sz="half" idx="15"/>
          </p:nvPr>
        </p:nvSpPr>
        <p:spPr>
          <a:xfrm>
            <a:off x="725544" y="625081"/>
            <a:ext cx="4063008" cy="5607844"/>
          </a:xfrm>
          <a:prstGeom prst="rect">
            <a:avLst/>
          </a:prstGeom>
        </p:spPr>
        <p:txBody>
          <a:bodyPr lIns="91439" tIns="45719" rIns="91439" bIns="45719" anchor="t">
            <a:noAutofit/>
          </a:bodyPr>
          <a:lstStyle/>
          <a:p>
            <a:endParaRPr dirty="0"/>
          </a:p>
        </p:txBody>
      </p:sp>
      <p:sp>
        <p:nvSpPr>
          <p:cNvPr id="86"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74015720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인용">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967390" y="4473779"/>
            <a:ext cx="7971235"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여기에 인용을 입력하십시오.”"/>
          <p:cNvSpPr txBox="1">
            <a:spLocks noGrp="1"/>
          </p:cNvSpPr>
          <p:nvPr>
            <p:ph type="body" sz="quarter" idx="14"/>
          </p:nvPr>
        </p:nvSpPr>
        <p:spPr>
          <a:xfrm>
            <a:off x="967390" y="2979441"/>
            <a:ext cx="7971235" cy="470513"/>
          </a:xfrm>
          <a:prstGeom prst="rect">
            <a:avLst/>
          </a:prstGeom>
        </p:spPr>
        <p:txBody>
          <a:bodyPr>
            <a:spAutoFit/>
          </a:bodyPr>
          <a:lstStyle>
            <a:lvl1pPr marL="0" indent="0" algn="ctr">
              <a:spcBef>
                <a:spcPts val="0"/>
              </a:spcBef>
              <a:buSzTx/>
              <a:buNone/>
              <a:defRPr sz="2391" b="1"/>
            </a:lvl1pPr>
          </a:lstStyle>
          <a:p>
            <a:r>
              <a:t>“여기에 인용을 입력하십시오.” </a:t>
            </a:r>
          </a:p>
        </p:txBody>
      </p:sp>
      <p:sp>
        <p:nvSpPr>
          <p:cNvPr id="95"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1304692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80853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사진">
    <p:spTree>
      <p:nvGrpSpPr>
        <p:cNvPr id="1" name=""/>
        <p:cNvGrpSpPr/>
        <p:nvPr/>
      </p:nvGrpSpPr>
      <p:grpSpPr>
        <a:xfrm>
          <a:off x="0" y="0"/>
          <a:ext cx="0" cy="0"/>
          <a:chOff x="0" y="0"/>
          <a:chExt cx="0" cy="0"/>
        </a:xfrm>
      </p:grpSpPr>
      <p:sp>
        <p:nvSpPr>
          <p:cNvPr id="102" name="이미지"/>
          <p:cNvSpPr>
            <a:spLocks noGrp="1"/>
          </p:cNvSpPr>
          <p:nvPr>
            <p:ph type="pic" idx="13"/>
          </p:nvPr>
        </p:nvSpPr>
        <p:spPr>
          <a:xfrm>
            <a:off x="0" y="0"/>
            <a:ext cx="9906000" cy="6858000"/>
          </a:xfrm>
          <a:prstGeom prst="rect">
            <a:avLst/>
          </a:prstGeom>
        </p:spPr>
        <p:txBody>
          <a:bodyPr lIns="91439" tIns="45719" rIns="91439" bIns="45719" anchor="t">
            <a:noAutofit/>
          </a:bodyPr>
          <a:lstStyle/>
          <a:p>
            <a:endParaRPr dirty="0"/>
          </a:p>
        </p:txBody>
      </p:sp>
      <p:sp>
        <p:nvSpPr>
          <p:cNvPr id="103"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24266484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빈 페이지">
    <p:spTree>
      <p:nvGrpSpPr>
        <p:cNvPr id="1" name=""/>
        <p:cNvGrpSpPr/>
        <p:nvPr/>
      </p:nvGrpSpPr>
      <p:grpSpPr>
        <a:xfrm>
          <a:off x="0" y="0"/>
          <a:ext cx="0" cy="0"/>
          <a:chOff x="0" y="0"/>
          <a:chExt cx="0" cy="0"/>
        </a:xfrm>
      </p:grpSpPr>
      <p:sp>
        <p:nvSpPr>
          <p:cNvPr id="110" name="슬라이드 번호"/>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6870541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10"/>
            <a:ext cx="84201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82506" y="2906713"/>
            <a:ext cx="8420100" cy="1500187"/>
          </a:xfrm>
        </p:spPr>
        <p:txBody>
          <a:bodyPr anchor="b"/>
          <a:lstStyle>
            <a:lvl1pPr marL="0" indent="0">
              <a:buNone/>
              <a:defRPr sz="2001">
                <a:solidFill>
                  <a:schemeClr val="tx1">
                    <a:tint val="75000"/>
                  </a:schemeClr>
                </a:solidFill>
              </a:defRPr>
            </a:lvl1pPr>
            <a:lvl2pPr marL="457180" indent="0">
              <a:buNone/>
              <a:defRPr sz="1802">
                <a:solidFill>
                  <a:schemeClr val="tx1">
                    <a:tint val="75000"/>
                  </a:schemeClr>
                </a:solidFill>
              </a:defRPr>
            </a:lvl2pPr>
            <a:lvl3pPr marL="914358" indent="0">
              <a:buNone/>
              <a:defRPr sz="1600">
                <a:solidFill>
                  <a:schemeClr val="tx1">
                    <a:tint val="75000"/>
                  </a:schemeClr>
                </a:solidFill>
              </a:defRPr>
            </a:lvl3pPr>
            <a:lvl4pPr marL="1371536" indent="0">
              <a:buNone/>
              <a:defRPr sz="1400">
                <a:solidFill>
                  <a:schemeClr val="tx1">
                    <a:tint val="75000"/>
                  </a:schemeClr>
                </a:solidFill>
              </a:defRPr>
            </a:lvl4pPr>
            <a:lvl5pPr marL="1828714" indent="0">
              <a:buNone/>
              <a:defRPr sz="1400">
                <a:solidFill>
                  <a:schemeClr val="tx1">
                    <a:tint val="75000"/>
                  </a:schemeClr>
                </a:solidFill>
              </a:defRPr>
            </a:lvl5pPr>
            <a:lvl6pPr marL="2285894" indent="0">
              <a:buNone/>
              <a:defRPr sz="1400">
                <a:solidFill>
                  <a:schemeClr val="tx1">
                    <a:tint val="75000"/>
                  </a:schemeClr>
                </a:solidFill>
              </a:defRPr>
            </a:lvl6pPr>
            <a:lvl7pPr marL="2743073" indent="0">
              <a:buNone/>
              <a:defRPr sz="1400">
                <a:solidFill>
                  <a:schemeClr val="tx1">
                    <a:tint val="75000"/>
                  </a:schemeClr>
                </a:solidFill>
              </a:defRPr>
            </a:lvl7pPr>
            <a:lvl8pPr marL="3200251" indent="0">
              <a:buNone/>
              <a:defRPr sz="1400">
                <a:solidFill>
                  <a:schemeClr val="tx1">
                    <a:tint val="75000"/>
                  </a:schemeClr>
                </a:solidFill>
              </a:defRPr>
            </a:lvl8pPr>
            <a:lvl9pPr marL="3657431"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02477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536576" y="1600206"/>
            <a:ext cx="4746625" cy="4525963"/>
          </a:xfrm>
        </p:spPr>
        <p:txBody>
          <a:bodyPr/>
          <a:lstStyle>
            <a:lvl1pPr>
              <a:defRPr sz="2800"/>
            </a:lvl1pPr>
            <a:lvl2pPr>
              <a:defRPr sz="2400"/>
            </a:lvl2pPr>
            <a:lvl3pPr>
              <a:defRPr sz="2001"/>
            </a:lvl3pPr>
            <a:lvl4pPr>
              <a:defRPr sz="1802"/>
            </a:lvl4pPr>
            <a:lvl5pPr>
              <a:defRPr sz="1802"/>
            </a:lvl5pPr>
            <a:lvl6pPr>
              <a:defRPr sz="1802"/>
            </a:lvl6pPr>
            <a:lvl7pPr>
              <a:defRPr sz="1802"/>
            </a:lvl7pPr>
            <a:lvl8pPr>
              <a:defRPr sz="1802"/>
            </a:lvl8pPr>
            <a:lvl9pPr>
              <a:defRPr sz="1802"/>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5448301" y="1600206"/>
            <a:ext cx="4746625" cy="4525963"/>
          </a:xfrm>
        </p:spPr>
        <p:txBody>
          <a:bodyPr/>
          <a:lstStyle>
            <a:lvl1pPr>
              <a:defRPr sz="2800"/>
            </a:lvl1pPr>
            <a:lvl2pPr>
              <a:defRPr sz="2400"/>
            </a:lvl2pPr>
            <a:lvl3pPr>
              <a:defRPr sz="2001"/>
            </a:lvl3pPr>
            <a:lvl4pPr>
              <a:defRPr sz="1802"/>
            </a:lvl4pPr>
            <a:lvl5pPr>
              <a:defRPr sz="1802"/>
            </a:lvl5pPr>
            <a:lvl6pPr>
              <a:defRPr sz="1802"/>
            </a:lvl6pPr>
            <a:lvl7pPr>
              <a:defRPr sz="1802"/>
            </a:lvl7pPr>
            <a:lvl8pPr>
              <a:defRPr sz="1802"/>
            </a:lvl8pPr>
            <a:lvl9pPr>
              <a:defRPr sz="1802"/>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62495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9"/>
            <a:ext cx="89154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95300" y="1535116"/>
            <a:ext cx="4376870" cy="639763"/>
          </a:xfrm>
        </p:spPr>
        <p:txBody>
          <a:bodyPr anchor="b"/>
          <a:lstStyle>
            <a:lvl1pPr marL="0" indent="0">
              <a:buNone/>
              <a:defRPr sz="2400" b="1"/>
            </a:lvl1pPr>
            <a:lvl2pPr marL="457180" indent="0">
              <a:buNone/>
              <a:defRPr sz="2001" b="1"/>
            </a:lvl2pPr>
            <a:lvl3pPr marL="914358" indent="0">
              <a:buNone/>
              <a:defRPr sz="1802" b="1"/>
            </a:lvl3pPr>
            <a:lvl4pPr marL="1371536" indent="0">
              <a:buNone/>
              <a:defRPr sz="1600" b="1"/>
            </a:lvl4pPr>
            <a:lvl5pPr marL="1828714" indent="0">
              <a:buNone/>
              <a:defRPr sz="1600" b="1"/>
            </a:lvl5pPr>
            <a:lvl6pPr marL="2285894" indent="0">
              <a:buNone/>
              <a:defRPr sz="1600" b="1"/>
            </a:lvl6pPr>
            <a:lvl7pPr marL="2743073" indent="0">
              <a:buNone/>
              <a:defRPr sz="1600" b="1"/>
            </a:lvl7pPr>
            <a:lvl8pPr marL="3200251" indent="0">
              <a:buNone/>
              <a:defRPr sz="1600" b="1"/>
            </a:lvl8pPr>
            <a:lvl9pPr marL="3657431"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1"/>
            </a:lvl2pPr>
            <a:lvl3pPr>
              <a:defRPr sz="1802"/>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5032111" y="1535116"/>
            <a:ext cx="4378591" cy="639763"/>
          </a:xfrm>
        </p:spPr>
        <p:txBody>
          <a:bodyPr anchor="b"/>
          <a:lstStyle>
            <a:lvl1pPr marL="0" indent="0">
              <a:buNone/>
              <a:defRPr sz="2400" b="1"/>
            </a:lvl1pPr>
            <a:lvl2pPr marL="457180" indent="0">
              <a:buNone/>
              <a:defRPr sz="2001" b="1"/>
            </a:lvl2pPr>
            <a:lvl3pPr marL="914358" indent="0">
              <a:buNone/>
              <a:defRPr sz="1802" b="1"/>
            </a:lvl3pPr>
            <a:lvl4pPr marL="1371536" indent="0">
              <a:buNone/>
              <a:defRPr sz="1600" b="1"/>
            </a:lvl4pPr>
            <a:lvl5pPr marL="1828714" indent="0">
              <a:buNone/>
              <a:defRPr sz="1600" b="1"/>
            </a:lvl5pPr>
            <a:lvl6pPr marL="2285894" indent="0">
              <a:buNone/>
              <a:defRPr sz="1600" b="1"/>
            </a:lvl6pPr>
            <a:lvl7pPr marL="2743073" indent="0">
              <a:buNone/>
              <a:defRPr sz="1600" b="1"/>
            </a:lvl7pPr>
            <a:lvl8pPr marL="3200251" indent="0">
              <a:buNone/>
              <a:defRPr sz="1600" b="1"/>
            </a:lvl8pPr>
            <a:lvl9pPr marL="3657431"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5032111" y="2174875"/>
            <a:ext cx="4378591" cy="3951288"/>
          </a:xfrm>
        </p:spPr>
        <p:txBody>
          <a:bodyPr/>
          <a:lstStyle>
            <a:lvl1pPr>
              <a:defRPr sz="2400"/>
            </a:lvl1pPr>
            <a:lvl2pPr>
              <a:defRPr sz="2001"/>
            </a:lvl2pPr>
            <a:lvl3pPr>
              <a:defRPr sz="1802"/>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dirty="0">
              <a:solidFill>
                <a:prstClr val="black">
                  <a:tint val="75000"/>
                </a:prstClr>
              </a:solidFill>
            </a:endParaRPr>
          </a:p>
        </p:txBody>
      </p:sp>
      <p:sp>
        <p:nvSpPr>
          <p:cNvPr id="9" name="슬라이드 번호 개체 틀 8"/>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66128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07743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61278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7" y="273052"/>
            <a:ext cx="3259006" cy="1162051"/>
          </a:xfrm>
        </p:spPr>
        <p:txBody>
          <a:bodyPr anchor="b"/>
          <a:lstStyle>
            <a:lvl1pPr algn="l">
              <a:defRPr sz="2001" b="1"/>
            </a:lvl1pPr>
          </a:lstStyle>
          <a:p>
            <a:r>
              <a:rPr lang="ko-KR" altLang="en-US"/>
              <a:t>마스터 제목 스타일 편집</a:t>
            </a:r>
          </a:p>
        </p:txBody>
      </p:sp>
      <p:sp>
        <p:nvSpPr>
          <p:cNvPr id="3" name="내용 개체 틀 2"/>
          <p:cNvSpPr>
            <a:spLocks noGrp="1"/>
          </p:cNvSpPr>
          <p:nvPr>
            <p:ph idx="1"/>
          </p:nvPr>
        </p:nvSpPr>
        <p:spPr>
          <a:xfrm>
            <a:off x="3872972" y="273060"/>
            <a:ext cx="5537729" cy="5853113"/>
          </a:xfrm>
        </p:spPr>
        <p:txBody>
          <a:bodyPr/>
          <a:lstStyle>
            <a:lvl1pPr>
              <a:defRPr sz="3201"/>
            </a:lvl1pPr>
            <a:lvl2pPr>
              <a:defRPr sz="2800"/>
            </a:lvl2pPr>
            <a:lvl3pPr>
              <a:defRPr sz="2400"/>
            </a:lvl3pPr>
            <a:lvl4pPr>
              <a:defRPr sz="2001"/>
            </a:lvl4pPr>
            <a:lvl5pPr>
              <a:defRPr sz="2001"/>
            </a:lvl5pPr>
            <a:lvl6pPr>
              <a:defRPr sz="2001"/>
            </a:lvl6pPr>
            <a:lvl7pPr>
              <a:defRPr sz="2001"/>
            </a:lvl7pPr>
            <a:lvl8pPr>
              <a:defRPr sz="2001"/>
            </a:lvl8pPr>
            <a:lvl9pPr>
              <a:defRPr sz="2001"/>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95307" y="1435104"/>
            <a:ext cx="3259006" cy="4691063"/>
          </a:xfrm>
        </p:spPr>
        <p:txBody>
          <a:bodyPr/>
          <a:lstStyle>
            <a:lvl1pPr marL="0" indent="0">
              <a:buNone/>
              <a:defRPr sz="1400"/>
            </a:lvl1pPr>
            <a:lvl2pPr marL="457180" indent="0">
              <a:buNone/>
              <a:defRPr sz="1200"/>
            </a:lvl2pPr>
            <a:lvl3pPr marL="914358" indent="0">
              <a:buNone/>
              <a:defRPr sz="1000"/>
            </a:lvl3pPr>
            <a:lvl4pPr marL="1371536" indent="0">
              <a:buNone/>
              <a:defRPr sz="900"/>
            </a:lvl4pPr>
            <a:lvl5pPr marL="1828714" indent="0">
              <a:buNone/>
              <a:defRPr sz="900"/>
            </a:lvl5pPr>
            <a:lvl6pPr marL="2285894" indent="0">
              <a:buNone/>
              <a:defRPr sz="900"/>
            </a:lvl6pPr>
            <a:lvl7pPr marL="2743073" indent="0">
              <a:buNone/>
              <a:defRPr sz="900"/>
            </a:lvl7pPr>
            <a:lvl8pPr marL="3200251" indent="0">
              <a:buNone/>
              <a:defRPr sz="900"/>
            </a:lvl8pPr>
            <a:lvl9pPr marL="3657431"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49737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3"/>
            <a:ext cx="5943600" cy="566739"/>
          </a:xfrm>
        </p:spPr>
        <p:txBody>
          <a:bodyPr anchor="b"/>
          <a:lstStyle>
            <a:lvl1pPr algn="l">
              <a:defRPr sz="2001" b="1"/>
            </a:lvl1pPr>
          </a:lstStyle>
          <a:p>
            <a:r>
              <a:rPr lang="ko-KR" altLang="en-US"/>
              <a:t>마스터 제목 스타일 편집</a:t>
            </a:r>
          </a:p>
        </p:txBody>
      </p:sp>
      <p:sp>
        <p:nvSpPr>
          <p:cNvPr id="3" name="그림 개체 틀 2"/>
          <p:cNvSpPr>
            <a:spLocks noGrp="1"/>
          </p:cNvSpPr>
          <p:nvPr>
            <p:ph type="pic" idx="1"/>
          </p:nvPr>
        </p:nvSpPr>
        <p:spPr>
          <a:xfrm>
            <a:off x="1941645" y="612775"/>
            <a:ext cx="5943600" cy="4114800"/>
          </a:xfrm>
        </p:spPr>
        <p:txBody>
          <a:bodyPr/>
          <a:lstStyle>
            <a:lvl1pPr marL="0" indent="0">
              <a:buNone/>
              <a:defRPr sz="3201"/>
            </a:lvl1pPr>
            <a:lvl2pPr marL="457180" indent="0">
              <a:buNone/>
              <a:defRPr sz="2800"/>
            </a:lvl2pPr>
            <a:lvl3pPr marL="914358" indent="0">
              <a:buNone/>
              <a:defRPr sz="2400"/>
            </a:lvl3pPr>
            <a:lvl4pPr marL="1371536" indent="0">
              <a:buNone/>
              <a:defRPr sz="2001"/>
            </a:lvl4pPr>
            <a:lvl5pPr marL="1828714" indent="0">
              <a:buNone/>
              <a:defRPr sz="2001"/>
            </a:lvl5pPr>
            <a:lvl6pPr marL="2285894" indent="0">
              <a:buNone/>
              <a:defRPr sz="2001"/>
            </a:lvl6pPr>
            <a:lvl7pPr marL="2743073" indent="0">
              <a:buNone/>
              <a:defRPr sz="2001"/>
            </a:lvl7pPr>
            <a:lvl8pPr marL="3200251" indent="0">
              <a:buNone/>
              <a:defRPr sz="2001"/>
            </a:lvl8pPr>
            <a:lvl9pPr marL="3657431" indent="0">
              <a:buNone/>
              <a:defRPr sz="2001"/>
            </a:lvl9pPr>
          </a:lstStyle>
          <a:p>
            <a:endParaRPr lang="ko-KR" altLang="en-US" dirty="0"/>
          </a:p>
        </p:txBody>
      </p:sp>
      <p:sp>
        <p:nvSpPr>
          <p:cNvPr id="4" name="텍스트 개체 틀 3"/>
          <p:cNvSpPr>
            <a:spLocks noGrp="1"/>
          </p:cNvSpPr>
          <p:nvPr>
            <p:ph type="body" sz="half" idx="2"/>
          </p:nvPr>
        </p:nvSpPr>
        <p:spPr>
          <a:xfrm>
            <a:off x="1941645" y="5367342"/>
            <a:ext cx="5943600" cy="804863"/>
          </a:xfrm>
        </p:spPr>
        <p:txBody>
          <a:bodyPr/>
          <a:lstStyle>
            <a:lvl1pPr marL="0" indent="0">
              <a:buNone/>
              <a:defRPr sz="1400"/>
            </a:lvl1pPr>
            <a:lvl2pPr marL="457180" indent="0">
              <a:buNone/>
              <a:defRPr sz="1200"/>
            </a:lvl2pPr>
            <a:lvl3pPr marL="914358" indent="0">
              <a:buNone/>
              <a:defRPr sz="1000"/>
            </a:lvl3pPr>
            <a:lvl4pPr marL="1371536" indent="0">
              <a:buNone/>
              <a:defRPr sz="900"/>
            </a:lvl4pPr>
            <a:lvl5pPr marL="1828714" indent="0">
              <a:buNone/>
              <a:defRPr sz="900"/>
            </a:lvl5pPr>
            <a:lvl6pPr marL="2285894" indent="0">
              <a:buNone/>
              <a:defRPr sz="900"/>
            </a:lvl6pPr>
            <a:lvl7pPr marL="2743073" indent="0">
              <a:buNone/>
              <a:defRPr sz="900"/>
            </a:lvl7pPr>
            <a:lvl8pPr marL="3200251" indent="0">
              <a:buNone/>
              <a:defRPr sz="900"/>
            </a:lvl8pPr>
            <a:lvl9pPr marL="3657431"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81631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95300" y="274639"/>
            <a:ext cx="89154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F5BE-1BEF-4A28-93BE-1463CFC7E7F6}" type="datetimeFigureOut">
              <a:rPr lang="ko-KR" altLang="en-US" smtClean="0">
                <a:solidFill>
                  <a:prstClr val="black">
                    <a:tint val="75000"/>
                  </a:prstClr>
                </a:solidFill>
              </a:rPr>
              <a:pPr/>
              <a:t>2021-11-15</a:t>
            </a:fld>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solidFill>
                <a:prstClr val="black">
                  <a:tint val="75000"/>
                </a:prstClr>
              </a:solidFill>
            </a:endParaRPr>
          </a:p>
        </p:txBody>
      </p:sp>
      <p:sp>
        <p:nvSpPr>
          <p:cNvPr id="6" name="슬라이드 번호 개체 틀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CFEC3-E99D-4033-A486-6401BA4CF48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77983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58" rtl="0" eaLnBrk="1" latinLnBrk="1" hangingPunct="1">
        <a:spcBef>
          <a:spcPct val="0"/>
        </a:spcBef>
        <a:buNone/>
        <a:defRPr sz="4401" kern="1200">
          <a:solidFill>
            <a:schemeClr val="tx1"/>
          </a:solidFill>
          <a:latin typeface="+mj-lt"/>
          <a:ea typeface="+mj-ea"/>
          <a:cs typeface="+mj-cs"/>
        </a:defRPr>
      </a:lvl1pPr>
    </p:titleStyle>
    <p:bodyStyle>
      <a:lvl1pPr marL="342884" indent="-342884" algn="l" defTabSz="914358" rtl="0" eaLnBrk="1" latinLnBrk="1"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16" indent="-285738" algn="l" defTabSz="914358"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6" indent="-228588" algn="l" defTabSz="914358"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7" indent="-228588" algn="l" defTabSz="914358" rtl="0" eaLnBrk="1" latinLnBrk="1" hangingPunct="1">
        <a:spcBef>
          <a:spcPct val="20000"/>
        </a:spcBef>
        <a:buFont typeface="Arial" panose="020B0604020202020204" pitchFamily="34" charset="0"/>
        <a:buChar char="–"/>
        <a:defRPr sz="2001" kern="1200">
          <a:solidFill>
            <a:schemeClr val="tx1"/>
          </a:solidFill>
          <a:latin typeface="+mn-lt"/>
          <a:ea typeface="+mn-ea"/>
          <a:cs typeface="+mn-cs"/>
        </a:defRPr>
      </a:lvl4pPr>
      <a:lvl5pPr marL="2057306" indent="-228588" algn="l" defTabSz="914358" rtl="0" eaLnBrk="1" latinLnBrk="1" hangingPunct="1">
        <a:spcBef>
          <a:spcPct val="20000"/>
        </a:spcBef>
        <a:buFont typeface="Arial" panose="020B0604020202020204" pitchFamily="34" charset="0"/>
        <a:buChar char="»"/>
        <a:defRPr sz="2001" kern="1200">
          <a:solidFill>
            <a:schemeClr val="tx1"/>
          </a:solidFill>
          <a:latin typeface="+mn-lt"/>
          <a:ea typeface="+mn-ea"/>
          <a:cs typeface="+mn-cs"/>
        </a:defRPr>
      </a:lvl5pPr>
      <a:lvl6pPr marL="2514481" indent="-228588" algn="l" defTabSz="914358" rtl="0" eaLnBrk="1" latinLnBrk="1" hangingPunct="1">
        <a:spcBef>
          <a:spcPct val="20000"/>
        </a:spcBef>
        <a:buFont typeface="Arial" panose="020B0604020202020204" pitchFamily="34" charset="0"/>
        <a:buChar char="•"/>
        <a:defRPr sz="2001" kern="1200">
          <a:solidFill>
            <a:schemeClr val="tx1"/>
          </a:solidFill>
          <a:latin typeface="+mn-lt"/>
          <a:ea typeface="+mn-ea"/>
          <a:cs typeface="+mn-cs"/>
        </a:defRPr>
      </a:lvl6pPr>
      <a:lvl7pPr marL="2971663" indent="-228588" algn="l" defTabSz="914358" rtl="0" eaLnBrk="1" latinLnBrk="1" hangingPunct="1">
        <a:spcBef>
          <a:spcPct val="20000"/>
        </a:spcBef>
        <a:buFont typeface="Arial" panose="020B0604020202020204" pitchFamily="34" charset="0"/>
        <a:buChar char="•"/>
        <a:defRPr sz="2001" kern="1200">
          <a:solidFill>
            <a:schemeClr val="tx1"/>
          </a:solidFill>
          <a:latin typeface="+mn-lt"/>
          <a:ea typeface="+mn-ea"/>
          <a:cs typeface="+mn-cs"/>
        </a:defRPr>
      </a:lvl7pPr>
      <a:lvl8pPr marL="3428843" indent="-228588" algn="l" defTabSz="914358" rtl="0" eaLnBrk="1" latinLnBrk="1" hangingPunct="1">
        <a:spcBef>
          <a:spcPct val="20000"/>
        </a:spcBef>
        <a:buFont typeface="Arial" panose="020B0604020202020204" pitchFamily="34" charset="0"/>
        <a:buChar char="•"/>
        <a:defRPr sz="2001" kern="1200">
          <a:solidFill>
            <a:schemeClr val="tx1"/>
          </a:solidFill>
          <a:latin typeface="+mn-lt"/>
          <a:ea typeface="+mn-ea"/>
          <a:cs typeface="+mn-cs"/>
        </a:defRPr>
      </a:lvl8pPr>
      <a:lvl9pPr marL="3886018" indent="-228588" algn="l" defTabSz="914358" rtl="0" eaLnBrk="1" latinLnBrk="1" hangingPunct="1">
        <a:spcBef>
          <a:spcPct val="20000"/>
        </a:spcBef>
        <a:buFont typeface="Arial" panose="020B0604020202020204" pitchFamily="34" charset="0"/>
        <a:buChar char="•"/>
        <a:defRPr sz="2001" kern="1200">
          <a:solidFill>
            <a:schemeClr val="tx1"/>
          </a:solidFill>
          <a:latin typeface="+mn-lt"/>
          <a:ea typeface="+mn-ea"/>
          <a:cs typeface="+mn-cs"/>
        </a:defRPr>
      </a:lvl9pPr>
    </p:bodyStyle>
    <p:otherStyle>
      <a:defPPr>
        <a:defRPr lang="ko-KR"/>
      </a:defPPr>
      <a:lvl1pPr marL="0" algn="l" defTabSz="914358" rtl="0" eaLnBrk="1" latinLnBrk="1" hangingPunct="1">
        <a:defRPr sz="1802" kern="1200">
          <a:solidFill>
            <a:schemeClr val="tx1"/>
          </a:solidFill>
          <a:latin typeface="+mn-lt"/>
          <a:ea typeface="+mn-ea"/>
          <a:cs typeface="+mn-cs"/>
        </a:defRPr>
      </a:lvl1pPr>
      <a:lvl2pPr marL="457180" algn="l" defTabSz="914358" rtl="0" eaLnBrk="1" latinLnBrk="1" hangingPunct="1">
        <a:defRPr sz="1802" kern="1200">
          <a:solidFill>
            <a:schemeClr val="tx1"/>
          </a:solidFill>
          <a:latin typeface="+mn-lt"/>
          <a:ea typeface="+mn-ea"/>
          <a:cs typeface="+mn-cs"/>
        </a:defRPr>
      </a:lvl2pPr>
      <a:lvl3pPr marL="914358" algn="l" defTabSz="914358" rtl="0" eaLnBrk="1" latinLnBrk="1" hangingPunct="1">
        <a:defRPr sz="1802" kern="1200">
          <a:solidFill>
            <a:schemeClr val="tx1"/>
          </a:solidFill>
          <a:latin typeface="+mn-lt"/>
          <a:ea typeface="+mn-ea"/>
          <a:cs typeface="+mn-cs"/>
        </a:defRPr>
      </a:lvl3pPr>
      <a:lvl4pPr marL="1371536" algn="l" defTabSz="914358" rtl="0" eaLnBrk="1" latinLnBrk="1" hangingPunct="1">
        <a:defRPr sz="1802" kern="1200">
          <a:solidFill>
            <a:schemeClr val="tx1"/>
          </a:solidFill>
          <a:latin typeface="+mn-lt"/>
          <a:ea typeface="+mn-ea"/>
          <a:cs typeface="+mn-cs"/>
        </a:defRPr>
      </a:lvl4pPr>
      <a:lvl5pPr marL="1828714" algn="l" defTabSz="914358" rtl="0" eaLnBrk="1" latinLnBrk="1" hangingPunct="1">
        <a:defRPr sz="1802" kern="1200">
          <a:solidFill>
            <a:schemeClr val="tx1"/>
          </a:solidFill>
          <a:latin typeface="+mn-lt"/>
          <a:ea typeface="+mn-ea"/>
          <a:cs typeface="+mn-cs"/>
        </a:defRPr>
      </a:lvl5pPr>
      <a:lvl6pPr marL="2285894" algn="l" defTabSz="914358" rtl="0" eaLnBrk="1" latinLnBrk="1" hangingPunct="1">
        <a:defRPr sz="1802" kern="1200">
          <a:solidFill>
            <a:schemeClr val="tx1"/>
          </a:solidFill>
          <a:latin typeface="+mn-lt"/>
          <a:ea typeface="+mn-ea"/>
          <a:cs typeface="+mn-cs"/>
        </a:defRPr>
      </a:lvl6pPr>
      <a:lvl7pPr marL="2743073" algn="l" defTabSz="914358" rtl="0" eaLnBrk="1" latinLnBrk="1" hangingPunct="1">
        <a:defRPr sz="1802" kern="1200">
          <a:solidFill>
            <a:schemeClr val="tx1"/>
          </a:solidFill>
          <a:latin typeface="+mn-lt"/>
          <a:ea typeface="+mn-ea"/>
          <a:cs typeface="+mn-cs"/>
        </a:defRPr>
      </a:lvl7pPr>
      <a:lvl8pPr marL="3200251" algn="l" defTabSz="914358" rtl="0" eaLnBrk="1" latinLnBrk="1" hangingPunct="1">
        <a:defRPr sz="1802" kern="1200">
          <a:solidFill>
            <a:schemeClr val="tx1"/>
          </a:solidFill>
          <a:latin typeface="+mn-lt"/>
          <a:ea typeface="+mn-ea"/>
          <a:cs typeface="+mn-cs"/>
        </a:defRPr>
      </a:lvl8pPr>
      <a:lvl9pPr marL="3657431" algn="l" defTabSz="914358" rtl="0" eaLnBrk="1" latinLnBrk="1" hangingPunct="1">
        <a:defRPr sz="180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제목 텍스트"/>
          <p:cNvSpPr txBox="1">
            <a:spLocks noGrp="1"/>
          </p:cNvSpPr>
          <p:nvPr>
            <p:ph type="title"/>
          </p:nvPr>
        </p:nvSpPr>
        <p:spPr>
          <a:xfrm>
            <a:off x="725543" y="178603"/>
            <a:ext cx="8454926"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제목 텍스트</a:t>
            </a:r>
          </a:p>
        </p:txBody>
      </p:sp>
      <p:sp>
        <p:nvSpPr>
          <p:cNvPr id="3" name="본문 첫 번째 줄…"/>
          <p:cNvSpPr txBox="1">
            <a:spLocks noGrp="1"/>
          </p:cNvSpPr>
          <p:nvPr>
            <p:ph type="body" idx="1"/>
          </p:nvPr>
        </p:nvSpPr>
        <p:spPr>
          <a:xfrm>
            <a:off x="725543" y="1821660"/>
            <a:ext cx="8454926"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본문 첫 번째 줄</a:t>
            </a:r>
          </a:p>
          <a:p>
            <a:pPr lvl="1"/>
            <a:r>
              <a:t>본문 두 번째 줄</a:t>
            </a:r>
          </a:p>
          <a:p>
            <a:pPr lvl="2"/>
            <a:r>
              <a:t>본문 세 번째 줄</a:t>
            </a:r>
          </a:p>
          <a:p>
            <a:pPr lvl="3"/>
            <a:r>
              <a:t>본문 네 번째 줄</a:t>
            </a:r>
          </a:p>
          <a:p>
            <a:pPr lvl="4"/>
            <a:r>
              <a:t>본문 다섯 번째 줄</a:t>
            </a:r>
          </a:p>
        </p:txBody>
      </p:sp>
      <p:sp>
        <p:nvSpPr>
          <p:cNvPr id="4" name="슬라이드 번호"/>
          <p:cNvSpPr txBox="1">
            <a:spLocks noGrp="1"/>
          </p:cNvSpPr>
          <p:nvPr>
            <p:ph type="sldNum" sz="quarter" idx="2"/>
          </p:nvPr>
        </p:nvSpPr>
        <p:spPr>
          <a:xfrm>
            <a:off x="4820808" y="6536539"/>
            <a:ext cx="278923" cy="275845"/>
          </a:xfrm>
          <a:prstGeom prst="rect">
            <a:avLst/>
          </a:prstGeom>
          <a:ln w="12700">
            <a:miter lim="400000"/>
          </a:ln>
        </p:spPr>
        <p:txBody>
          <a:bodyPr wrap="none" lIns="50800" tIns="50800" rIns="50800" bIns="50800">
            <a:spAutoFit/>
          </a:bodyPr>
          <a:lstStyle>
            <a:lvl1pPr>
              <a:defRPr sz="1126" b="0"/>
            </a:lvl1pPr>
          </a:lstStyle>
          <a:p>
            <a:fld id="{86CB4B4D-7CA3-9044-876B-883B54F8677D}" type="slidenum">
              <a:t>‹#›</a:t>
            </a:fld>
            <a:endParaRPr dirty="0"/>
          </a:p>
        </p:txBody>
      </p:sp>
    </p:spTree>
    <p:extLst>
      <p:ext uri="{BB962C8B-B14F-4D97-AF65-F5344CB8AC3E}">
        <p14:creationId xmlns:p14="http://schemas.microsoft.com/office/powerpoint/2010/main" val="35347771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med"/>
  <p:txStyles>
    <p:titleStyle>
      <a:lvl1pPr marL="0" marR="0" indent="0" algn="ctr" defTabSz="410732" rtl="0" latinLnBrk="0">
        <a:lnSpc>
          <a:spcPct val="100000"/>
        </a:lnSpc>
        <a:spcBef>
          <a:spcPts val="0"/>
        </a:spcBef>
        <a:spcAft>
          <a:spcPts val="0"/>
        </a:spcAft>
        <a:buClrTx/>
        <a:buSzTx/>
        <a:buFontTx/>
        <a:buNone/>
        <a:tabLst/>
        <a:defRPr sz="5624" b="1" i="0" u="none" strike="noStrike" cap="none" spc="0" baseline="0">
          <a:ln>
            <a:noFill/>
          </a:ln>
          <a:solidFill>
            <a:srgbClr val="000000"/>
          </a:solidFill>
          <a:uFillTx/>
          <a:latin typeface="+mn-lt"/>
          <a:ea typeface="+mn-ea"/>
          <a:cs typeface="+mn-cs"/>
          <a:sym typeface="Arial"/>
        </a:defRPr>
      </a:lvl1pPr>
      <a:lvl2pPr marL="0" marR="0" indent="160722" algn="ctr" defTabSz="410732" rtl="0" latinLnBrk="0">
        <a:lnSpc>
          <a:spcPct val="100000"/>
        </a:lnSpc>
        <a:spcBef>
          <a:spcPts val="0"/>
        </a:spcBef>
        <a:spcAft>
          <a:spcPts val="0"/>
        </a:spcAft>
        <a:buClrTx/>
        <a:buSzTx/>
        <a:buFontTx/>
        <a:buNone/>
        <a:tabLst/>
        <a:defRPr sz="5624" b="1" i="0" u="none" strike="noStrike" cap="none" spc="0" baseline="0">
          <a:ln>
            <a:noFill/>
          </a:ln>
          <a:solidFill>
            <a:srgbClr val="000000"/>
          </a:solidFill>
          <a:uFillTx/>
          <a:latin typeface="+mn-lt"/>
          <a:ea typeface="+mn-ea"/>
          <a:cs typeface="+mn-cs"/>
          <a:sym typeface="Arial"/>
        </a:defRPr>
      </a:lvl2pPr>
      <a:lvl3pPr marL="0" marR="0" indent="321442" algn="ctr" defTabSz="410732" rtl="0" latinLnBrk="0">
        <a:lnSpc>
          <a:spcPct val="100000"/>
        </a:lnSpc>
        <a:spcBef>
          <a:spcPts val="0"/>
        </a:spcBef>
        <a:spcAft>
          <a:spcPts val="0"/>
        </a:spcAft>
        <a:buClrTx/>
        <a:buSzTx/>
        <a:buFontTx/>
        <a:buNone/>
        <a:tabLst/>
        <a:defRPr sz="5624" b="1" i="0" u="none" strike="noStrike" cap="none" spc="0" baseline="0">
          <a:ln>
            <a:noFill/>
          </a:ln>
          <a:solidFill>
            <a:srgbClr val="000000"/>
          </a:solidFill>
          <a:uFillTx/>
          <a:latin typeface="+mn-lt"/>
          <a:ea typeface="+mn-ea"/>
          <a:cs typeface="+mn-cs"/>
          <a:sym typeface="Arial"/>
        </a:defRPr>
      </a:lvl3pPr>
      <a:lvl4pPr marL="0" marR="0" indent="482165" algn="ctr" defTabSz="410732" rtl="0" latinLnBrk="0">
        <a:lnSpc>
          <a:spcPct val="100000"/>
        </a:lnSpc>
        <a:spcBef>
          <a:spcPts val="0"/>
        </a:spcBef>
        <a:spcAft>
          <a:spcPts val="0"/>
        </a:spcAft>
        <a:buClrTx/>
        <a:buSzTx/>
        <a:buFontTx/>
        <a:buNone/>
        <a:tabLst/>
        <a:defRPr sz="5624" b="1" i="0" u="none" strike="noStrike" cap="none" spc="0" baseline="0">
          <a:ln>
            <a:noFill/>
          </a:ln>
          <a:solidFill>
            <a:srgbClr val="000000"/>
          </a:solidFill>
          <a:uFillTx/>
          <a:latin typeface="+mn-lt"/>
          <a:ea typeface="+mn-ea"/>
          <a:cs typeface="+mn-cs"/>
          <a:sym typeface="Arial"/>
        </a:defRPr>
      </a:lvl4pPr>
      <a:lvl5pPr marL="0" marR="0" indent="642884" algn="ctr" defTabSz="410732" rtl="0" latinLnBrk="0">
        <a:lnSpc>
          <a:spcPct val="100000"/>
        </a:lnSpc>
        <a:spcBef>
          <a:spcPts val="0"/>
        </a:spcBef>
        <a:spcAft>
          <a:spcPts val="0"/>
        </a:spcAft>
        <a:buClrTx/>
        <a:buSzTx/>
        <a:buFontTx/>
        <a:buNone/>
        <a:tabLst/>
        <a:defRPr sz="5624" b="1" i="0" u="none" strike="noStrike" cap="none" spc="0" baseline="0">
          <a:ln>
            <a:noFill/>
          </a:ln>
          <a:solidFill>
            <a:srgbClr val="000000"/>
          </a:solidFill>
          <a:uFillTx/>
          <a:latin typeface="+mn-lt"/>
          <a:ea typeface="+mn-ea"/>
          <a:cs typeface="+mn-cs"/>
          <a:sym typeface="Arial"/>
        </a:defRPr>
      </a:lvl5pPr>
      <a:lvl6pPr marL="0" marR="0" indent="803604" algn="ctr" defTabSz="410732" rtl="0" latinLnBrk="0">
        <a:lnSpc>
          <a:spcPct val="100000"/>
        </a:lnSpc>
        <a:spcBef>
          <a:spcPts val="0"/>
        </a:spcBef>
        <a:spcAft>
          <a:spcPts val="0"/>
        </a:spcAft>
        <a:buClrTx/>
        <a:buSzTx/>
        <a:buFontTx/>
        <a:buNone/>
        <a:tabLst/>
        <a:defRPr sz="5624" b="1" i="0" u="none" strike="noStrike" cap="none" spc="0" baseline="0">
          <a:ln>
            <a:noFill/>
          </a:ln>
          <a:solidFill>
            <a:srgbClr val="000000"/>
          </a:solidFill>
          <a:uFillTx/>
          <a:latin typeface="+mn-lt"/>
          <a:ea typeface="+mn-ea"/>
          <a:cs typeface="+mn-cs"/>
          <a:sym typeface="Arial"/>
        </a:defRPr>
      </a:lvl6pPr>
      <a:lvl7pPr marL="0" marR="0" indent="964327" algn="ctr" defTabSz="410732" rtl="0" latinLnBrk="0">
        <a:lnSpc>
          <a:spcPct val="100000"/>
        </a:lnSpc>
        <a:spcBef>
          <a:spcPts val="0"/>
        </a:spcBef>
        <a:spcAft>
          <a:spcPts val="0"/>
        </a:spcAft>
        <a:buClrTx/>
        <a:buSzTx/>
        <a:buFontTx/>
        <a:buNone/>
        <a:tabLst/>
        <a:defRPr sz="5624" b="1" i="0" u="none" strike="noStrike" cap="none" spc="0" baseline="0">
          <a:ln>
            <a:noFill/>
          </a:ln>
          <a:solidFill>
            <a:srgbClr val="000000"/>
          </a:solidFill>
          <a:uFillTx/>
          <a:latin typeface="+mn-lt"/>
          <a:ea typeface="+mn-ea"/>
          <a:cs typeface="+mn-cs"/>
          <a:sym typeface="Arial"/>
        </a:defRPr>
      </a:lvl7pPr>
      <a:lvl8pPr marL="0" marR="0" indent="1125049" algn="ctr" defTabSz="410732" rtl="0" latinLnBrk="0">
        <a:lnSpc>
          <a:spcPct val="100000"/>
        </a:lnSpc>
        <a:spcBef>
          <a:spcPts val="0"/>
        </a:spcBef>
        <a:spcAft>
          <a:spcPts val="0"/>
        </a:spcAft>
        <a:buClrTx/>
        <a:buSzTx/>
        <a:buFontTx/>
        <a:buNone/>
        <a:tabLst/>
        <a:defRPr sz="5624" b="1" i="0" u="none" strike="noStrike" cap="none" spc="0" baseline="0">
          <a:ln>
            <a:noFill/>
          </a:ln>
          <a:solidFill>
            <a:srgbClr val="000000"/>
          </a:solidFill>
          <a:uFillTx/>
          <a:latin typeface="+mn-lt"/>
          <a:ea typeface="+mn-ea"/>
          <a:cs typeface="+mn-cs"/>
          <a:sym typeface="Arial"/>
        </a:defRPr>
      </a:lvl8pPr>
      <a:lvl9pPr marL="0" marR="0" indent="1285772" algn="ctr" defTabSz="410732" rtl="0" latinLnBrk="0">
        <a:lnSpc>
          <a:spcPct val="100000"/>
        </a:lnSpc>
        <a:spcBef>
          <a:spcPts val="0"/>
        </a:spcBef>
        <a:spcAft>
          <a:spcPts val="0"/>
        </a:spcAft>
        <a:buClrTx/>
        <a:buSzTx/>
        <a:buFontTx/>
        <a:buNone/>
        <a:tabLst/>
        <a:defRPr sz="5624" b="1" i="0" u="none" strike="noStrike" cap="none" spc="0" baseline="0">
          <a:ln>
            <a:noFill/>
          </a:ln>
          <a:solidFill>
            <a:srgbClr val="000000"/>
          </a:solidFill>
          <a:uFillTx/>
          <a:latin typeface="+mn-lt"/>
          <a:ea typeface="+mn-ea"/>
          <a:cs typeface="+mn-cs"/>
          <a:sym typeface="Arial"/>
        </a:defRPr>
      </a:lvl9pPr>
    </p:titleStyle>
    <p:bodyStyle>
      <a:lvl1pPr marL="312515" marR="0" indent="-312515" algn="l" defTabSz="410732" rtl="0" latinLnBrk="0">
        <a:lnSpc>
          <a:spcPct val="100000"/>
        </a:lnSpc>
        <a:spcBef>
          <a:spcPts val="2954"/>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Arial"/>
        </a:defRPr>
      </a:lvl1pPr>
      <a:lvl2pPr marL="625028" marR="0" indent="-312515" algn="l" defTabSz="410732" rtl="0" latinLnBrk="0">
        <a:lnSpc>
          <a:spcPct val="100000"/>
        </a:lnSpc>
        <a:spcBef>
          <a:spcPts val="2954"/>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Arial"/>
        </a:defRPr>
      </a:lvl2pPr>
      <a:lvl3pPr marL="937540" marR="0" indent="-312515" algn="l" defTabSz="410732" rtl="0" latinLnBrk="0">
        <a:lnSpc>
          <a:spcPct val="100000"/>
        </a:lnSpc>
        <a:spcBef>
          <a:spcPts val="2954"/>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Arial"/>
        </a:defRPr>
      </a:lvl3pPr>
      <a:lvl4pPr marL="1250053" marR="0" indent="-312515" algn="l" defTabSz="410732" rtl="0" latinLnBrk="0">
        <a:lnSpc>
          <a:spcPct val="100000"/>
        </a:lnSpc>
        <a:spcBef>
          <a:spcPts val="2954"/>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Arial"/>
        </a:defRPr>
      </a:lvl4pPr>
      <a:lvl5pPr marL="1562568" marR="0" indent="-312515" algn="l" defTabSz="410732" rtl="0" latinLnBrk="0">
        <a:lnSpc>
          <a:spcPct val="100000"/>
        </a:lnSpc>
        <a:spcBef>
          <a:spcPts val="2954"/>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Arial"/>
        </a:defRPr>
      </a:lvl5pPr>
      <a:lvl6pPr marL="1875081" marR="0" indent="-312515" algn="l" defTabSz="410732" rtl="0" latinLnBrk="0">
        <a:lnSpc>
          <a:spcPct val="100000"/>
        </a:lnSpc>
        <a:spcBef>
          <a:spcPts val="2954"/>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Arial"/>
        </a:defRPr>
      </a:lvl6pPr>
      <a:lvl7pPr marL="2187594" marR="0" indent="-312515" algn="l" defTabSz="410732" rtl="0" latinLnBrk="0">
        <a:lnSpc>
          <a:spcPct val="100000"/>
        </a:lnSpc>
        <a:spcBef>
          <a:spcPts val="2954"/>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Arial"/>
        </a:defRPr>
      </a:lvl7pPr>
      <a:lvl8pPr marL="2500109" marR="0" indent="-312515" algn="l" defTabSz="410732" rtl="0" latinLnBrk="0">
        <a:lnSpc>
          <a:spcPct val="100000"/>
        </a:lnSpc>
        <a:spcBef>
          <a:spcPts val="2954"/>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Arial"/>
        </a:defRPr>
      </a:lvl8pPr>
      <a:lvl9pPr marL="2812619" marR="0" indent="-312515" algn="l" defTabSz="410732" rtl="0" latinLnBrk="0">
        <a:lnSpc>
          <a:spcPct val="100000"/>
        </a:lnSpc>
        <a:spcBef>
          <a:spcPts val="2954"/>
        </a:spcBef>
        <a:spcAft>
          <a:spcPts val="0"/>
        </a:spcAft>
        <a:buClrTx/>
        <a:buSzPct val="145000"/>
        <a:buFontTx/>
        <a:buChar char="•"/>
        <a:tabLst/>
        <a:defRPr sz="2250" b="0" i="0" u="none" strike="noStrike" cap="none" spc="0" baseline="0">
          <a:ln>
            <a:noFill/>
          </a:ln>
          <a:solidFill>
            <a:srgbClr val="000000"/>
          </a:solidFill>
          <a:uFillTx/>
          <a:latin typeface="+mn-lt"/>
          <a:ea typeface="+mn-ea"/>
          <a:cs typeface="+mn-cs"/>
          <a:sym typeface="Arial"/>
        </a:defRPr>
      </a:lvl9pPr>
    </p:bodyStyle>
    <p:otherStyle>
      <a:lvl1pPr marL="0" marR="0" indent="0" algn="ctr" defTabSz="410732" rtl="0" latinLnBrk="0">
        <a:lnSpc>
          <a:spcPct val="100000"/>
        </a:lnSpc>
        <a:spcBef>
          <a:spcPts val="0"/>
        </a:spcBef>
        <a:spcAft>
          <a:spcPts val="0"/>
        </a:spcAft>
        <a:buClrTx/>
        <a:buSzTx/>
        <a:buFontTx/>
        <a:buNone/>
        <a:tabLst/>
        <a:defRPr sz="1126" b="0" i="0" u="none" strike="noStrike" cap="none" spc="0" baseline="0">
          <a:ln>
            <a:noFill/>
          </a:ln>
          <a:solidFill>
            <a:schemeClr val="tx1"/>
          </a:solidFill>
          <a:uFillTx/>
          <a:latin typeface="+mn-lt"/>
          <a:ea typeface="+mn-ea"/>
          <a:cs typeface="+mn-cs"/>
          <a:sym typeface="Arial"/>
        </a:defRPr>
      </a:lvl1pPr>
      <a:lvl2pPr marL="0" marR="0" indent="160722" algn="ctr" defTabSz="410732" rtl="0" latinLnBrk="0">
        <a:lnSpc>
          <a:spcPct val="100000"/>
        </a:lnSpc>
        <a:spcBef>
          <a:spcPts val="0"/>
        </a:spcBef>
        <a:spcAft>
          <a:spcPts val="0"/>
        </a:spcAft>
        <a:buClrTx/>
        <a:buSzTx/>
        <a:buFontTx/>
        <a:buNone/>
        <a:tabLst/>
        <a:defRPr sz="1126" b="0" i="0" u="none" strike="noStrike" cap="none" spc="0" baseline="0">
          <a:ln>
            <a:noFill/>
          </a:ln>
          <a:solidFill>
            <a:schemeClr val="tx1"/>
          </a:solidFill>
          <a:uFillTx/>
          <a:latin typeface="+mn-lt"/>
          <a:ea typeface="+mn-ea"/>
          <a:cs typeface="+mn-cs"/>
          <a:sym typeface="Arial"/>
        </a:defRPr>
      </a:lvl2pPr>
      <a:lvl3pPr marL="0" marR="0" indent="321442" algn="ctr" defTabSz="410732" rtl="0" latinLnBrk="0">
        <a:lnSpc>
          <a:spcPct val="100000"/>
        </a:lnSpc>
        <a:spcBef>
          <a:spcPts val="0"/>
        </a:spcBef>
        <a:spcAft>
          <a:spcPts val="0"/>
        </a:spcAft>
        <a:buClrTx/>
        <a:buSzTx/>
        <a:buFontTx/>
        <a:buNone/>
        <a:tabLst/>
        <a:defRPr sz="1126" b="0" i="0" u="none" strike="noStrike" cap="none" spc="0" baseline="0">
          <a:ln>
            <a:noFill/>
          </a:ln>
          <a:solidFill>
            <a:schemeClr val="tx1"/>
          </a:solidFill>
          <a:uFillTx/>
          <a:latin typeface="+mn-lt"/>
          <a:ea typeface="+mn-ea"/>
          <a:cs typeface="+mn-cs"/>
          <a:sym typeface="Arial"/>
        </a:defRPr>
      </a:lvl3pPr>
      <a:lvl4pPr marL="0" marR="0" indent="482165" algn="ctr" defTabSz="410732" rtl="0" latinLnBrk="0">
        <a:lnSpc>
          <a:spcPct val="100000"/>
        </a:lnSpc>
        <a:spcBef>
          <a:spcPts val="0"/>
        </a:spcBef>
        <a:spcAft>
          <a:spcPts val="0"/>
        </a:spcAft>
        <a:buClrTx/>
        <a:buSzTx/>
        <a:buFontTx/>
        <a:buNone/>
        <a:tabLst/>
        <a:defRPr sz="1126" b="0" i="0" u="none" strike="noStrike" cap="none" spc="0" baseline="0">
          <a:ln>
            <a:noFill/>
          </a:ln>
          <a:solidFill>
            <a:schemeClr val="tx1"/>
          </a:solidFill>
          <a:uFillTx/>
          <a:latin typeface="+mn-lt"/>
          <a:ea typeface="+mn-ea"/>
          <a:cs typeface="+mn-cs"/>
          <a:sym typeface="Arial"/>
        </a:defRPr>
      </a:lvl4pPr>
      <a:lvl5pPr marL="0" marR="0" indent="642884" algn="ctr" defTabSz="410732" rtl="0" latinLnBrk="0">
        <a:lnSpc>
          <a:spcPct val="100000"/>
        </a:lnSpc>
        <a:spcBef>
          <a:spcPts val="0"/>
        </a:spcBef>
        <a:spcAft>
          <a:spcPts val="0"/>
        </a:spcAft>
        <a:buClrTx/>
        <a:buSzTx/>
        <a:buFontTx/>
        <a:buNone/>
        <a:tabLst/>
        <a:defRPr sz="1126" b="0" i="0" u="none" strike="noStrike" cap="none" spc="0" baseline="0">
          <a:ln>
            <a:noFill/>
          </a:ln>
          <a:solidFill>
            <a:schemeClr val="tx1"/>
          </a:solidFill>
          <a:uFillTx/>
          <a:latin typeface="+mn-lt"/>
          <a:ea typeface="+mn-ea"/>
          <a:cs typeface="+mn-cs"/>
          <a:sym typeface="Arial"/>
        </a:defRPr>
      </a:lvl5pPr>
      <a:lvl6pPr marL="0" marR="0" indent="803604" algn="ctr" defTabSz="410732" rtl="0" latinLnBrk="0">
        <a:lnSpc>
          <a:spcPct val="100000"/>
        </a:lnSpc>
        <a:spcBef>
          <a:spcPts val="0"/>
        </a:spcBef>
        <a:spcAft>
          <a:spcPts val="0"/>
        </a:spcAft>
        <a:buClrTx/>
        <a:buSzTx/>
        <a:buFontTx/>
        <a:buNone/>
        <a:tabLst/>
        <a:defRPr sz="1126" b="0" i="0" u="none" strike="noStrike" cap="none" spc="0" baseline="0">
          <a:ln>
            <a:noFill/>
          </a:ln>
          <a:solidFill>
            <a:schemeClr val="tx1"/>
          </a:solidFill>
          <a:uFillTx/>
          <a:latin typeface="+mn-lt"/>
          <a:ea typeface="+mn-ea"/>
          <a:cs typeface="+mn-cs"/>
          <a:sym typeface="Arial"/>
        </a:defRPr>
      </a:lvl6pPr>
      <a:lvl7pPr marL="0" marR="0" indent="964327" algn="ctr" defTabSz="410732" rtl="0" latinLnBrk="0">
        <a:lnSpc>
          <a:spcPct val="100000"/>
        </a:lnSpc>
        <a:spcBef>
          <a:spcPts val="0"/>
        </a:spcBef>
        <a:spcAft>
          <a:spcPts val="0"/>
        </a:spcAft>
        <a:buClrTx/>
        <a:buSzTx/>
        <a:buFontTx/>
        <a:buNone/>
        <a:tabLst/>
        <a:defRPr sz="1126" b="0" i="0" u="none" strike="noStrike" cap="none" spc="0" baseline="0">
          <a:ln>
            <a:noFill/>
          </a:ln>
          <a:solidFill>
            <a:schemeClr val="tx1"/>
          </a:solidFill>
          <a:uFillTx/>
          <a:latin typeface="+mn-lt"/>
          <a:ea typeface="+mn-ea"/>
          <a:cs typeface="+mn-cs"/>
          <a:sym typeface="Arial"/>
        </a:defRPr>
      </a:lvl7pPr>
      <a:lvl8pPr marL="0" marR="0" indent="1125049" algn="ctr" defTabSz="410732" rtl="0" latinLnBrk="0">
        <a:lnSpc>
          <a:spcPct val="100000"/>
        </a:lnSpc>
        <a:spcBef>
          <a:spcPts val="0"/>
        </a:spcBef>
        <a:spcAft>
          <a:spcPts val="0"/>
        </a:spcAft>
        <a:buClrTx/>
        <a:buSzTx/>
        <a:buFontTx/>
        <a:buNone/>
        <a:tabLst/>
        <a:defRPr sz="1126" b="0" i="0" u="none" strike="noStrike" cap="none" spc="0" baseline="0">
          <a:ln>
            <a:noFill/>
          </a:ln>
          <a:solidFill>
            <a:schemeClr val="tx1"/>
          </a:solidFill>
          <a:uFillTx/>
          <a:latin typeface="+mn-lt"/>
          <a:ea typeface="+mn-ea"/>
          <a:cs typeface="+mn-cs"/>
          <a:sym typeface="Arial"/>
        </a:defRPr>
      </a:lvl8pPr>
      <a:lvl9pPr marL="0" marR="0" indent="1285772" algn="ctr" defTabSz="410732" rtl="0" latinLnBrk="0">
        <a:lnSpc>
          <a:spcPct val="100000"/>
        </a:lnSpc>
        <a:spcBef>
          <a:spcPts val="0"/>
        </a:spcBef>
        <a:spcAft>
          <a:spcPts val="0"/>
        </a:spcAft>
        <a:buClrTx/>
        <a:buSzTx/>
        <a:buFontTx/>
        <a:buNone/>
        <a:tabLst/>
        <a:defRPr sz="1126"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bojana.zivanovic@kyungshin.co.kr" TargetMode="External"/><Relationship Id="rId5" Type="http://schemas.openxmlformats.org/officeDocument/2006/relationships/hyperlink" Target="mailto:milan.paunovic@kyungshin.co.kr"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992D2088-A578-4B85-9CE5-9543B6168F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483"/>
          <a:stretch/>
        </p:blipFill>
        <p:spPr>
          <a:xfrm>
            <a:off x="6059423" y="4149086"/>
            <a:ext cx="1730682" cy="336843"/>
          </a:xfrm>
          <a:prstGeom prst="rect">
            <a:avLst/>
          </a:prstGeom>
        </p:spPr>
      </p:pic>
      <p:pic>
        <p:nvPicPr>
          <p:cNvPr id="3" name="그림 2">
            <a:extLst>
              <a:ext uri="{FF2B5EF4-FFF2-40B4-BE49-F238E27FC236}">
                <a16:creationId xmlns:a16="http://schemas.microsoft.com/office/drawing/2014/main" id="{EAF43038-8515-45B2-974B-1EC907EA7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396" y="6297903"/>
            <a:ext cx="3584849" cy="409577"/>
          </a:xfrm>
          <a:prstGeom prst="rect">
            <a:avLst/>
          </a:prstGeom>
        </p:spPr>
      </p:pic>
      <p:pic>
        <p:nvPicPr>
          <p:cNvPr id="201" name="IN01.jpeg" descr="IN01.jpeg"/>
          <p:cNvPicPr>
            <a:picLocks noChangeAspect="1"/>
          </p:cNvPicPr>
          <p:nvPr/>
        </p:nvPicPr>
        <p:blipFill rotWithShape="1">
          <a:blip r:embed="rId5"/>
          <a:srcRect l="7022" t="15620" r="13904" b="11387"/>
          <a:stretch/>
        </p:blipFill>
        <p:spPr>
          <a:xfrm>
            <a:off x="0" y="1"/>
            <a:ext cx="9906000" cy="6858002"/>
          </a:xfrm>
          <a:prstGeom prst="rect">
            <a:avLst/>
          </a:prstGeom>
          <a:ln w="12700">
            <a:miter lim="400000"/>
          </a:ln>
        </p:spPr>
      </p:pic>
      <p:sp>
        <p:nvSpPr>
          <p:cNvPr id="202" name="고객에게 새로운 가치를 제공하며 끊임없는 혁신으로…"/>
          <p:cNvSpPr txBox="1"/>
          <p:nvPr/>
        </p:nvSpPr>
        <p:spPr>
          <a:xfrm>
            <a:off x="2270189" y="2442381"/>
            <a:ext cx="5365636" cy="54829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pPr algn="ctr" defTabSz="321442" latinLnBrk="0" hangingPunct="0">
              <a:defRPr sz="2200" b="0" spc="-44">
                <a:solidFill>
                  <a:srgbClr val="FFFFFF"/>
                </a:solidFill>
              </a:defRPr>
            </a:pPr>
            <a:r>
              <a:rPr lang="en-US" altLang="ko-KR" sz="1547" kern="0" spc="-31" dirty="0">
                <a:solidFill>
                  <a:srgbClr val="FFFFFF"/>
                </a:solidFill>
                <a:latin typeface="Arial"/>
                <a:cs typeface="Arial"/>
                <a:sym typeface="Arial"/>
              </a:rPr>
              <a:t>We challenge the world,</a:t>
            </a:r>
          </a:p>
          <a:p>
            <a:pPr algn="ctr" defTabSz="321442" latinLnBrk="0" hangingPunct="0">
              <a:defRPr sz="2200" b="0" spc="-44">
                <a:solidFill>
                  <a:srgbClr val="FFFFFF"/>
                </a:solidFill>
              </a:defRPr>
            </a:pPr>
            <a:r>
              <a:rPr lang="en-US" altLang="ko-KR" sz="1547" kern="0" spc="-31" dirty="0">
                <a:solidFill>
                  <a:srgbClr val="FFFFFF"/>
                </a:solidFill>
                <a:latin typeface="Arial"/>
                <a:cs typeface="Arial"/>
                <a:sym typeface="Arial"/>
              </a:rPr>
              <a:t>providing new values to our customers with endless innovation.</a:t>
            </a:r>
          </a:p>
        </p:txBody>
      </p:sp>
      <p:pic>
        <p:nvPicPr>
          <p:cNvPr id="4" name="그림 3">
            <a:extLst>
              <a:ext uri="{FF2B5EF4-FFF2-40B4-BE49-F238E27FC236}">
                <a16:creationId xmlns:a16="http://schemas.microsoft.com/office/drawing/2014/main" id="{063C0936-5598-4AEB-86EC-C5985C112C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8584" y="1265050"/>
            <a:ext cx="7488832" cy="855616"/>
          </a:xfrm>
          <a:prstGeom prst="rect">
            <a:avLst/>
          </a:prstGeom>
        </p:spPr>
      </p:pic>
      <p:cxnSp>
        <p:nvCxnSpPr>
          <p:cNvPr id="7" name="직선 연결선 6">
            <a:extLst>
              <a:ext uri="{FF2B5EF4-FFF2-40B4-BE49-F238E27FC236}">
                <a16:creationId xmlns:a16="http://schemas.microsoft.com/office/drawing/2014/main" id="{ECD5F529-42D4-409E-A2E5-7D57CE6DE825}"/>
              </a:ext>
            </a:extLst>
          </p:cNvPr>
          <p:cNvCxnSpPr>
            <a:cxnSpLocks/>
          </p:cNvCxnSpPr>
          <p:nvPr/>
        </p:nvCxnSpPr>
        <p:spPr>
          <a:xfrm>
            <a:off x="4556960" y="2266605"/>
            <a:ext cx="792089" cy="0"/>
          </a:xfrm>
          <a:prstGeom prst="line">
            <a:avLst/>
          </a:prstGeom>
          <a:noFill/>
          <a:ln w="635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모서리가 둥근 직사각형">
            <a:extLst>
              <a:ext uri="{FF2B5EF4-FFF2-40B4-BE49-F238E27FC236}">
                <a16:creationId xmlns:a16="http://schemas.microsoft.com/office/drawing/2014/main" id="{EF95769E-FD33-4F93-AB66-B3C62FE6CB9D}"/>
              </a:ext>
            </a:extLst>
          </p:cNvPr>
          <p:cNvSpPr/>
          <p:nvPr/>
        </p:nvSpPr>
        <p:spPr>
          <a:xfrm>
            <a:off x="3965606" y="5572343"/>
            <a:ext cx="2138690" cy="371262"/>
          </a:xfrm>
          <a:prstGeom prst="roundRect">
            <a:avLst>
              <a:gd name="adj" fmla="val 50000"/>
            </a:avLst>
          </a:prstGeom>
          <a:solidFill>
            <a:srgbClr val="FFFFFF">
              <a:alpha val="90000"/>
            </a:srgbClr>
          </a:solidFill>
          <a:ln w="12700">
            <a:miter lim="400000"/>
          </a:ln>
        </p:spPr>
        <p:txBody>
          <a:bodyPr lIns="50800" tIns="50800" rIns="50800" bIns="50800" anchor="ctr"/>
          <a:lstStyle/>
          <a:p>
            <a:pPr>
              <a:defRPr sz="2200">
                <a:solidFill>
                  <a:srgbClr val="FFFFFF"/>
                </a:solidFill>
              </a:defRPr>
            </a:pPr>
            <a:endParaRPr sz="2200" dirty="0"/>
          </a:p>
        </p:txBody>
      </p:sp>
      <p:sp>
        <p:nvSpPr>
          <p:cNvPr id="66" name="모서리가 둥근 직사각형">
            <a:extLst>
              <a:ext uri="{FF2B5EF4-FFF2-40B4-BE49-F238E27FC236}">
                <a16:creationId xmlns:a16="http://schemas.microsoft.com/office/drawing/2014/main" id="{032E24FA-6E2B-4A00-97A8-051DE4E020DA}"/>
              </a:ext>
            </a:extLst>
          </p:cNvPr>
          <p:cNvSpPr/>
          <p:nvPr/>
        </p:nvSpPr>
        <p:spPr>
          <a:xfrm>
            <a:off x="791370" y="5572343"/>
            <a:ext cx="2138690" cy="371262"/>
          </a:xfrm>
          <a:prstGeom prst="roundRect">
            <a:avLst>
              <a:gd name="adj" fmla="val 50000"/>
            </a:avLst>
          </a:prstGeom>
          <a:solidFill>
            <a:srgbClr val="FFFFFF">
              <a:alpha val="90000"/>
            </a:srgbClr>
          </a:solidFill>
          <a:ln w="12700">
            <a:miter lim="400000"/>
          </a:ln>
        </p:spPr>
        <p:txBody>
          <a:bodyPr lIns="50800" tIns="50800" rIns="50800" bIns="50800" anchor="ctr"/>
          <a:lstStyle/>
          <a:p>
            <a:pPr>
              <a:defRPr sz="2200">
                <a:solidFill>
                  <a:srgbClr val="FFFFFF"/>
                </a:solidFill>
              </a:defRPr>
            </a:pPr>
            <a:endParaRPr sz="2200" dirty="0"/>
          </a:p>
        </p:txBody>
      </p:sp>
      <p:sp>
        <p:nvSpPr>
          <p:cNvPr id="69" name="모서리가 둥근 직사각형">
            <a:extLst>
              <a:ext uri="{FF2B5EF4-FFF2-40B4-BE49-F238E27FC236}">
                <a16:creationId xmlns:a16="http://schemas.microsoft.com/office/drawing/2014/main" id="{857B2277-AEAE-4708-8E84-9094C05DD56E}"/>
              </a:ext>
            </a:extLst>
          </p:cNvPr>
          <p:cNvSpPr/>
          <p:nvPr/>
        </p:nvSpPr>
        <p:spPr>
          <a:xfrm>
            <a:off x="7113243" y="5572343"/>
            <a:ext cx="2138690" cy="371262"/>
          </a:xfrm>
          <a:prstGeom prst="roundRect">
            <a:avLst>
              <a:gd name="adj" fmla="val 50000"/>
            </a:avLst>
          </a:prstGeom>
          <a:solidFill>
            <a:srgbClr val="FFFFFF">
              <a:alpha val="90000"/>
            </a:srgbClr>
          </a:solidFill>
          <a:ln w="12700">
            <a:miter lim="400000"/>
          </a:ln>
        </p:spPr>
        <p:txBody>
          <a:bodyPr lIns="50800" tIns="50800" rIns="50800" bIns="50800" anchor="ctr"/>
          <a:lstStyle/>
          <a:p>
            <a:pPr>
              <a:defRPr sz="2200">
                <a:solidFill>
                  <a:srgbClr val="FFFFFF"/>
                </a:solidFill>
              </a:defRPr>
            </a:pPr>
            <a:endParaRPr sz="2200" dirty="0"/>
          </a:p>
        </p:txBody>
      </p:sp>
      <p:cxnSp>
        <p:nvCxnSpPr>
          <p:cNvPr id="5" name="연결선: 꺾임 4">
            <a:extLst>
              <a:ext uri="{FF2B5EF4-FFF2-40B4-BE49-F238E27FC236}">
                <a16:creationId xmlns:a16="http://schemas.microsoft.com/office/drawing/2014/main" id="{CD12D638-802F-4957-846D-8662180DA147}"/>
              </a:ext>
            </a:extLst>
          </p:cNvPr>
          <p:cNvCxnSpPr>
            <a:cxnSpLocks/>
          </p:cNvCxnSpPr>
          <p:nvPr/>
        </p:nvCxnSpPr>
        <p:spPr>
          <a:xfrm rot="5400000">
            <a:off x="3267847" y="3012332"/>
            <a:ext cx="414721" cy="3119485"/>
          </a:xfrm>
          <a:prstGeom prst="bentConnector3">
            <a:avLst/>
          </a:prstGeom>
          <a:ln w="10160">
            <a:solidFill>
              <a:srgbClr val="FFFFFF">
                <a:alpha val="50000"/>
              </a:srgbClr>
            </a:solidFill>
            <a:miter lim="400000"/>
          </a:ln>
        </p:spPr>
      </p:cxnSp>
      <p:cxnSp>
        <p:nvCxnSpPr>
          <p:cNvPr id="74" name="연결선: 꺾임 73">
            <a:extLst>
              <a:ext uri="{FF2B5EF4-FFF2-40B4-BE49-F238E27FC236}">
                <a16:creationId xmlns:a16="http://schemas.microsoft.com/office/drawing/2014/main" id="{FEE26BEB-D706-40D0-B1E2-0830433BAD5C}"/>
              </a:ext>
            </a:extLst>
          </p:cNvPr>
          <p:cNvCxnSpPr>
            <a:cxnSpLocks/>
          </p:cNvCxnSpPr>
          <p:nvPr/>
        </p:nvCxnSpPr>
        <p:spPr>
          <a:xfrm rot="16200000" flipV="1">
            <a:off x="6407418" y="2992250"/>
            <a:ext cx="402715" cy="3147637"/>
          </a:xfrm>
          <a:prstGeom prst="bentConnector3">
            <a:avLst>
              <a:gd name="adj1" fmla="val 50000"/>
            </a:avLst>
          </a:prstGeom>
          <a:ln w="10160">
            <a:solidFill>
              <a:srgbClr val="FFFFFF">
                <a:alpha val="50000"/>
              </a:srgbClr>
            </a:solidFill>
            <a:miter lim="400000"/>
          </a:ln>
        </p:spPr>
      </p:cxnSp>
      <p:cxnSp>
        <p:nvCxnSpPr>
          <p:cNvPr id="14" name="직선 연결선 13">
            <a:extLst>
              <a:ext uri="{FF2B5EF4-FFF2-40B4-BE49-F238E27FC236}">
                <a16:creationId xmlns:a16="http://schemas.microsoft.com/office/drawing/2014/main" id="{2BCFC233-94B4-4BAC-8A70-46A7BC0849EC}"/>
              </a:ext>
            </a:extLst>
          </p:cNvPr>
          <p:cNvCxnSpPr>
            <a:cxnSpLocks/>
          </p:cNvCxnSpPr>
          <p:nvPr/>
        </p:nvCxnSpPr>
        <p:spPr>
          <a:xfrm>
            <a:off x="5034948" y="4364708"/>
            <a:ext cx="0" cy="414721"/>
          </a:xfrm>
          <a:prstGeom prst="line">
            <a:avLst/>
          </a:prstGeom>
          <a:ln w="10160">
            <a:solidFill>
              <a:srgbClr val="FFFFFF">
                <a:alpha val="50000"/>
              </a:srgbClr>
            </a:solidFill>
            <a:miter lim="400000"/>
          </a:ln>
        </p:spPr>
      </p:cxnSp>
      <p:grpSp>
        <p:nvGrpSpPr>
          <p:cNvPr id="27" name="그룹 26">
            <a:extLst>
              <a:ext uri="{FF2B5EF4-FFF2-40B4-BE49-F238E27FC236}">
                <a16:creationId xmlns:a16="http://schemas.microsoft.com/office/drawing/2014/main" id="{A13A1CB5-779E-4819-9D8B-E3F5A278D2E4}"/>
              </a:ext>
            </a:extLst>
          </p:cNvPr>
          <p:cNvGrpSpPr/>
          <p:nvPr/>
        </p:nvGrpSpPr>
        <p:grpSpPr>
          <a:xfrm>
            <a:off x="92560" y="6671761"/>
            <a:ext cx="1044020" cy="200183"/>
            <a:chOff x="92556" y="6671758"/>
            <a:chExt cx="1044020" cy="200183"/>
          </a:xfrm>
        </p:grpSpPr>
        <p:pic>
          <p:nvPicPr>
            <p:cNvPr id="28" name="Picture 7" descr="blue logo.png">
              <a:extLst>
                <a:ext uri="{FF2B5EF4-FFF2-40B4-BE49-F238E27FC236}">
                  <a16:creationId xmlns:a16="http://schemas.microsoft.com/office/drawing/2014/main" id="{80A00D06-8325-44AE-B727-2DD0DC57F5FD}"/>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2556" y="6715046"/>
              <a:ext cx="677959" cy="11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2935E25B-1A23-4C83-86FF-1B29920ABD1D}"/>
                </a:ext>
              </a:extLst>
            </p:cNvPr>
            <p:cNvSpPr txBox="1"/>
            <p:nvPr/>
          </p:nvSpPr>
          <p:spPr>
            <a:xfrm>
              <a:off x="719966" y="6671758"/>
              <a:ext cx="416610" cy="200183"/>
            </a:xfrm>
            <a:prstGeom prst="rect">
              <a:avLst/>
            </a:prstGeom>
            <a:noFill/>
          </p:spPr>
          <p:txBody>
            <a:bodyPr wrap="square" rtlCol="0">
              <a:spAutoFit/>
            </a:bodyPr>
            <a:lstStyle/>
            <a:p>
              <a:r>
                <a:rPr lang="en-US" altLang="ko-KR" sz="701" b="1" dirty="0">
                  <a:solidFill>
                    <a:schemeClr val="bg1"/>
                  </a:solidFill>
                </a:rPr>
                <a:t>Cable</a:t>
              </a:r>
              <a:endParaRPr lang="ko-KR" altLang="en-US" sz="701" b="1" dirty="0">
                <a:solidFill>
                  <a:schemeClr val="bg1"/>
                </a:solidFill>
              </a:endParaRPr>
            </a:p>
          </p:txBody>
        </p:sp>
      </p:grpSp>
      <p:sp>
        <p:nvSpPr>
          <p:cNvPr id="31" name="TextBox 30">
            <a:extLst>
              <a:ext uri="{FF2B5EF4-FFF2-40B4-BE49-F238E27FC236}">
                <a16:creationId xmlns:a16="http://schemas.microsoft.com/office/drawing/2014/main" id="{92D1272B-630A-4D8A-A615-8667F29B79FD}"/>
              </a:ext>
            </a:extLst>
          </p:cNvPr>
          <p:cNvSpPr txBox="1"/>
          <p:nvPr/>
        </p:nvSpPr>
        <p:spPr>
          <a:xfrm>
            <a:off x="182520" y="675372"/>
            <a:ext cx="9523008" cy="5786199"/>
          </a:xfrm>
          <a:prstGeom prst="rect">
            <a:avLst/>
          </a:prstGeom>
          <a:noFill/>
        </p:spPr>
        <p:txBody>
          <a:bodyPr wrap="square">
            <a:spAutoFit/>
          </a:bodyPr>
          <a:lstStyle/>
          <a:p>
            <a:r>
              <a:rPr lang="sr-Latn-RS" altLang="ko-KR" sz="1600" dirty="0">
                <a:latin typeface="Calibri" panose="020F0502020204030204" pitchFamily="34" charset="0"/>
                <a:cs typeface="Calibri" panose="020F0502020204030204" pitchFamily="34" charset="0"/>
              </a:rPr>
              <a:t>Kyungshin Cable je osnovan 1974. godine.</a:t>
            </a:r>
          </a:p>
          <a:p>
            <a:endParaRPr lang="sr-Latn-RS" altLang="ko-KR" sz="1600" dirty="0">
              <a:latin typeface="Calibri" panose="020F0502020204030204" pitchFamily="34" charset="0"/>
              <a:cs typeface="Calibri" panose="020F0502020204030204" pitchFamily="34" charset="0"/>
            </a:endParaRPr>
          </a:p>
          <a:p>
            <a:r>
              <a:rPr lang="sr-Latn-RS" altLang="ko-KR" sz="1600" dirty="0">
                <a:latin typeface="Calibri" panose="020F0502020204030204" pitchFamily="34" charset="0"/>
                <a:cs typeface="Calibri" panose="020F0502020204030204" pitchFamily="34" charset="0"/>
              </a:rPr>
              <a:t>Od osnivanja smo sve veći i veći i sada je Kyungshin Cable jedan od najvećih svetskih dobavljača auto delova koji ima više od 30 000 zaposlenih širom sveta.</a:t>
            </a:r>
          </a:p>
          <a:p>
            <a:endParaRPr lang="sr-Latn-RS" altLang="ko-KR" sz="1600" dirty="0">
              <a:latin typeface="Calibri" panose="020F0502020204030204" pitchFamily="34" charset="0"/>
              <a:cs typeface="Calibri" panose="020F0502020204030204" pitchFamily="34" charset="0"/>
            </a:endParaRPr>
          </a:p>
          <a:p>
            <a:r>
              <a:rPr lang="sr-Latn-RS" altLang="ko-KR" sz="1600" dirty="0">
                <a:latin typeface="Calibri" panose="020F0502020204030204" pitchFamily="34" charset="0"/>
                <a:cs typeface="Calibri" panose="020F0502020204030204" pitchFamily="34" charset="0"/>
              </a:rPr>
              <a:t>U Kyungshin Cable grupi postoje 3 kompanije po imenu „Kyungshin“, „Kyungshin Cable“ i „TSA“.</a:t>
            </a:r>
          </a:p>
          <a:p>
            <a:endParaRPr lang="sr-Latn-RS" altLang="ko-KR" sz="1600" dirty="0">
              <a:latin typeface="Calibri" panose="020F0502020204030204" pitchFamily="34" charset="0"/>
              <a:cs typeface="Calibri" panose="020F0502020204030204" pitchFamily="34" charset="0"/>
            </a:endParaRPr>
          </a:p>
          <a:p>
            <a:r>
              <a:rPr lang="sr-Latn-RS" altLang="ko-KR" sz="1600" dirty="0">
                <a:latin typeface="Calibri" panose="020F0502020204030204" pitchFamily="34" charset="0"/>
                <a:cs typeface="Calibri" panose="020F0502020204030204" pitchFamily="34" charset="0"/>
              </a:rPr>
              <a:t>Kyungshin Cable isporučuje osnovne komponente kao što je kablovska instalacija automobila i elektronske komponente za automobile na hibridni i električni pogon.</a:t>
            </a:r>
          </a:p>
          <a:p>
            <a:endParaRPr lang="sr-Latn-RS" altLang="ko-KR" sz="1600" dirty="0">
              <a:latin typeface="Calibri" panose="020F0502020204030204" pitchFamily="34" charset="0"/>
              <a:cs typeface="Calibri" panose="020F050202020403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sr-Latn-RS" altLang="ko-KR" sz="1600" dirty="0">
                <a:latin typeface="Calibri" panose="020F0502020204030204" pitchFamily="34" charset="0"/>
                <a:cs typeface="Calibri" panose="020F0502020204030204" pitchFamily="34" charset="0"/>
              </a:rPr>
              <a:t>Kyungshin Cable u Srbiji biće centar Kyungshin korporacije za proizvodnju električnih i elektronskih komponenti za automobile na električni pogon.</a:t>
            </a:r>
            <a:endParaRPr lang="en-US" altLang="ko-KR" sz="1600" dirty="0">
              <a:latin typeface="Calibri" panose="020F0502020204030204" pitchFamily="34" charset="0"/>
              <a:cs typeface="Calibri" panose="020F050202020403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Calibri" panose="020F0502020204030204" pitchFamily="34" charset="0"/>
              <a:cs typeface="Calibri" panose="020F050202020403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dirty="0" err="1">
                <a:latin typeface="Calibri" panose="020F0502020204030204" pitchFamily="34" charset="0"/>
                <a:cs typeface="Calibri" panose="020F0502020204030204" pitchFamily="34" charset="0"/>
              </a:rPr>
              <a:t>Trenutno</a:t>
            </a:r>
            <a:r>
              <a:rPr lang="en-US" altLang="ko-KR" sz="1600" dirty="0">
                <a:latin typeface="Calibri" panose="020F0502020204030204" pitchFamily="34" charset="0"/>
                <a:cs typeface="Calibri" panose="020F0502020204030204" pitchFamily="34" charset="0"/>
              </a:rPr>
              <a:t> je u </a:t>
            </a:r>
            <a:r>
              <a:rPr lang="en-US" altLang="ko-KR" sz="1600" dirty="0" err="1">
                <a:latin typeface="Calibri" panose="020F0502020204030204" pitchFamily="34" charset="0"/>
                <a:cs typeface="Calibri" panose="020F0502020204030204" pitchFamily="34" charset="0"/>
              </a:rPr>
              <a:t>kompaniji</a:t>
            </a:r>
            <a:r>
              <a:rPr lang="en-US" altLang="ko-KR" sz="1600" dirty="0">
                <a:latin typeface="Calibri" panose="020F0502020204030204" pitchFamily="34" charset="0"/>
                <a:cs typeface="Calibri" panose="020F0502020204030204" pitchFamily="34" charset="0"/>
              </a:rPr>
              <a:t> </a:t>
            </a:r>
            <a:r>
              <a:rPr lang="sr-Latn-RS" altLang="ko-KR" sz="1600" dirty="0">
                <a:latin typeface="Calibri" panose="020F0502020204030204" pitchFamily="34" charset="0"/>
                <a:cs typeface="Calibri" panose="020F0502020204030204" pitchFamily="34" charset="0"/>
              </a:rPr>
              <a:t>Kyungshin Cable </a:t>
            </a:r>
            <a:r>
              <a:rPr lang="en-US" altLang="ko-KR" sz="1600" dirty="0">
                <a:latin typeface="Calibri" panose="020F0502020204030204" pitchFamily="34" charset="0"/>
                <a:cs typeface="Calibri" panose="020F0502020204030204" pitchFamily="34" charset="0"/>
              </a:rPr>
              <a:t>Europe doo u </a:t>
            </a:r>
            <a:r>
              <a:rPr lang="en-US" altLang="ko-KR" sz="1600" dirty="0" err="1">
                <a:latin typeface="Calibri" panose="020F0502020204030204" pitchFamily="34" charset="0"/>
                <a:cs typeface="Calibri" panose="020F0502020204030204" pitchFamily="34" charset="0"/>
              </a:rPr>
              <a:t>Smederevskoj</a:t>
            </a:r>
            <a:r>
              <a:rPr lang="en-US" altLang="ko-KR" sz="1600" dirty="0">
                <a:latin typeface="Calibri" panose="020F0502020204030204" pitchFamily="34" charset="0"/>
                <a:cs typeface="Calibri" panose="020F0502020204030204" pitchFamily="34" charset="0"/>
              </a:rPr>
              <a:t> </a:t>
            </a:r>
            <a:r>
              <a:rPr lang="en-US" altLang="ko-KR" sz="1600" dirty="0" err="1">
                <a:latin typeface="Calibri" panose="020F0502020204030204" pitchFamily="34" charset="0"/>
                <a:cs typeface="Calibri" panose="020F0502020204030204" pitchFamily="34" charset="0"/>
              </a:rPr>
              <a:t>Palanci</a:t>
            </a:r>
            <a:r>
              <a:rPr lang="en-US" altLang="ko-KR" sz="1600" dirty="0">
                <a:latin typeface="Calibri" panose="020F0502020204030204" pitchFamily="34" charset="0"/>
                <a:cs typeface="Calibri" panose="020F0502020204030204" pitchFamily="34" charset="0"/>
              </a:rPr>
              <a:t> </a:t>
            </a:r>
            <a:r>
              <a:rPr lang="en-US" altLang="ko-KR" sz="1600" dirty="0" err="1">
                <a:latin typeface="Calibri" panose="020F0502020204030204" pitchFamily="34" charset="0"/>
                <a:cs typeface="Calibri" panose="020F0502020204030204" pitchFamily="34" charset="0"/>
              </a:rPr>
              <a:t>zaposleno</a:t>
            </a:r>
            <a:r>
              <a:rPr lang="en-US" altLang="ko-KR" sz="1600" dirty="0">
                <a:latin typeface="Calibri" panose="020F0502020204030204" pitchFamily="34" charset="0"/>
                <a:cs typeface="Calibri" panose="020F0502020204030204" pitchFamily="34" charset="0"/>
              </a:rPr>
              <a:t> 300 </a:t>
            </a:r>
            <a:r>
              <a:rPr lang="en-US" altLang="ko-KR" sz="1600" dirty="0" err="1">
                <a:latin typeface="Calibri" panose="020F0502020204030204" pitchFamily="34" charset="0"/>
                <a:cs typeface="Calibri" panose="020F0502020204030204" pitchFamily="34" charset="0"/>
              </a:rPr>
              <a:t>radnika</a:t>
            </a:r>
            <a:r>
              <a:rPr lang="en-US" altLang="ko-KR" sz="1600" dirty="0">
                <a:latin typeface="Calibri" panose="020F0502020204030204" pitchFamily="34" charset="0"/>
                <a:cs typeface="Calibri" panose="020F0502020204030204" pitchFamily="34" charset="0"/>
              </a:rPr>
              <a:t> </a:t>
            </a:r>
            <a:r>
              <a:rPr lang="en-US" altLang="ko-KR" sz="1600" dirty="0" err="1">
                <a:latin typeface="Calibri" panose="020F0502020204030204" pitchFamily="34" charset="0"/>
                <a:cs typeface="Calibri" panose="020F0502020204030204" pitchFamily="34" charset="0"/>
              </a:rPr>
              <a:t>sa</a:t>
            </a:r>
            <a:r>
              <a:rPr lang="en-US" altLang="ko-KR" sz="1600" dirty="0">
                <a:latin typeface="Calibri" panose="020F0502020204030204" pitchFamily="34" charset="0"/>
                <a:cs typeface="Calibri" panose="020F0502020204030204" pitchFamily="34" charset="0"/>
              </a:rPr>
              <a:t> </a:t>
            </a:r>
            <a:r>
              <a:rPr lang="en-US" altLang="ko-KR" sz="1600" dirty="0" err="1">
                <a:latin typeface="Calibri" panose="020F0502020204030204" pitchFamily="34" charset="0"/>
                <a:cs typeface="Calibri" panose="020F0502020204030204" pitchFamily="34" charset="0"/>
              </a:rPr>
              <a:t>velikim</a:t>
            </a:r>
            <a:r>
              <a:rPr lang="en-US" altLang="ko-KR" sz="1600" dirty="0">
                <a:latin typeface="Calibri" panose="020F0502020204030204" pitchFamily="34" charset="0"/>
                <a:cs typeface="Calibri" panose="020F0502020204030204" pitchFamily="34" charset="0"/>
              </a:rPr>
              <a:t> </a:t>
            </a:r>
            <a:r>
              <a:rPr lang="en-US" altLang="ko-KR" sz="1600" dirty="0" err="1">
                <a:latin typeface="Calibri" panose="020F0502020204030204" pitchFamily="34" charset="0"/>
                <a:cs typeface="Calibri" panose="020F0502020204030204" pitchFamily="34" charset="0"/>
              </a:rPr>
              <a:t>trendom</a:t>
            </a:r>
            <a:r>
              <a:rPr lang="en-US" altLang="ko-KR" sz="1600" dirty="0">
                <a:latin typeface="Calibri" panose="020F0502020204030204" pitchFamily="34" charset="0"/>
                <a:cs typeface="Calibri" panose="020F0502020204030204" pitchFamily="34" charset="0"/>
              </a:rPr>
              <a:t> </a:t>
            </a:r>
            <a:r>
              <a:rPr lang="en-US" altLang="ko-KR" sz="1600" dirty="0" err="1">
                <a:latin typeface="Calibri" panose="020F0502020204030204" pitchFamily="34" charset="0"/>
                <a:cs typeface="Calibri" panose="020F0502020204030204" pitchFamily="34" charset="0"/>
              </a:rPr>
              <a:t>konstantnog</a:t>
            </a:r>
            <a:r>
              <a:rPr lang="en-US" altLang="ko-KR" sz="1600" dirty="0">
                <a:latin typeface="Calibri" panose="020F0502020204030204" pitchFamily="34" charset="0"/>
                <a:cs typeface="Calibri" panose="020F0502020204030204" pitchFamily="34" charset="0"/>
              </a:rPr>
              <a:t> </a:t>
            </a:r>
            <a:r>
              <a:rPr lang="en-US" altLang="ko-KR" sz="1600" dirty="0" err="1">
                <a:latin typeface="Calibri" panose="020F0502020204030204" pitchFamily="34" charset="0"/>
                <a:cs typeface="Calibri" panose="020F0502020204030204" pitchFamily="34" charset="0"/>
              </a:rPr>
              <a:t>pove</a:t>
            </a:r>
            <a:r>
              <a:rPr lang="sr-Latn-RS" altLang="ko-KR" sz="1600" dirty="0">
                <a:latin typeface="Calibri" panose="020F0502020204030204" pitchFamily="34" charset="0"/>
                <a:cs typeface="Calibri" panose="020F0502020204030204" pitchFamily="34" charset="0"/>
              </a:rPr>
              <a:t>ćanja tog broja.</a:t>
            </a:r>
          </a:p>
          <a:p>
            <a:pPr marL="0" marR="0" lvl="0" indent="0" algn="l" defTabSz="914400" rtl="0" eaLnBrk="1" fontAlgn="auto" latinLnBrk="1" hangingPunct="1">
              <a:lnSpc>
                <a:spcPct val="100000"/>
              </a:lnSpc>
              <a:spcBef>
                <a:spcPts val="0"/>
              </a:spcBef>
              <a:spcAft>
                <a:spcPts val="0"/>
              </a:spcAft>
              <a:buClrTx/>
              <a:buSzTx/>
              <a:buFontTx/>
              <a:buNone/>
              <a:tabLst/>
              <a:defRPr/>
            </a:pPr>
            <a:r>
              <a:rPr lang="sr-Latn-RS" altLang="ko-KR" sz="1600" dirty="0">
                <a:latin typeface="Calibri" panose="020F0502020204030204" pitchFamily="34" charset="0"/>
                <a:cs typeface="Calibri" panose="020F0502020204030204" pitchFamily="34" charset="0"/>
              </a:rPr>
              <a:t>Pored zaposlenih u delu proizvodnje kompanija ima plan da zaposli veliki broj inženjera bez iskustva koji će zajedno sa iskusnim menadžmentom u budućnosti voditi proces proizvodnje u našoj kompaniji i zajedno sa nama napredovati i konstantno se usavršavati.</a:t>
            </a:r>
          </a:p>
          <a:p>
            <a:pPr marL="0" marR="0" lvl="0" indent="0" algn="l" defTabSz="914400" rtl="0" eaLnBrk="1" fontAlgn="auto" latinLnBrk="1" hangingPunct="1">
              <a:lnSpc>
                <a:spcPct val="100000"/>
              </a:lnSpc>
              <a:spcBef>
                <a:spcPts val="0"/>
              </a:spcBef>
              <a:spcAft>
                <a:spcPts val="0"/>
              </a:spcAft>
              <a:buClrTx/>
              <a:buSzTx/>
              <a:buFontTx/>
              <a:buNone/>
              <a:tabLst/>
              <a:defRPr/>
            </a:pPr>
            <a:endParaRPr lang="sr-Latn-RS" altLang="ko-KR" sz="1600" dirty="0">
              <a:latin typeface="Calibri" panose="020F0502020204030204" pitchFamily="34" charset="0"/>
              <a:cs typeface="Calibri" panose="020F050202020403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sr-Latn-RS" altLang="ko-KR" sz="1600" dirty="0">
                <a:latin typeface="Calibri" panose="020F0502020204030204" pitchFamily="34" charset="0"/>
                <a:cs typeface="Calibri" panose="020F0502020204030204" pitchFamily="34" charset="0"/>
              </a:rPr>
              <a:t>Kupci naših proizvoda su najveće svetske kompanije u automotiv industriji a neke od njih su FCA, Mercedes, Renault, Peugeot, VW. Ono što je zajedničko za sve naše kupce je to da traže izvrstan kvalitet proizvoda od svojih dobavljača gde smo mi našli priliku da sa našim timom ponudimo proizvode koji će zadovoljiti sve njihove zahteve.</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p:txBody>
      </p:sp>
    </p:spTree>
    <p:extLst>
      <p:ext uri="{BB962C8B-B14F-4D97-AF65-F5344CB8AC3E}">
        <p14:creationId xmlns:p14="http://schemas.microsoft.com/office/powerpoint/2010/main" val="91875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그림 96"/>
          <p:cNvPicPr>
            <a:picLocks noChangeAspect="1"/>
          </p:cNvPicPr>
          <p:nvPr/>
        </p:nvPicPr>
        <p:blipFill>
          <a:blip r:embed="rId3"/>
          <a:stretch>
            <a:fillRect/>
          </a:stretch>
        </p:blipFill>
        <p:spPr>
          <a:xfrm>
            <a:off x="0" y="2"/>
            <a:ext cx="9906000" cy="116632"/>
          </a:xfrm>
          <a:prstGeom prst="rect">
            <a:avLst/>
          </a:prstGeom>
        </p:spPr>
      </p:pic>
      <p:pic>
        <p:nvPicPr>
          <p:cNvPr id="4" name="그림 3"/>
          <p:cNvPicPr>
            <a:picLocks noChangeAspect="1"/>
          </p:cNvPicPr>
          <p:nvPr/>
        </p:nvPicPr>
        <p:blipFill>
          <a:blip r:embed="rId4"/>
          <a:stretch>
            <a:fillRect/>
          </a:stretch>
        </p:blipFill>
        <p:spPr>
          <a:xfrm>
            <a:off x="632522" y="1156228"/>
            <a:ext cx="2754358" cy="1572034"/>
          </a:xfrm>
          <a:prstGeom prst="rect">
            <a:avLst/>
          </a:prstGeom>
          <a:ln>
            <a:noFill/>
          </a:ln>
          <a:effectLst>
            <a:outerShdw blurRad="50800" dist="38100" dir="2700000" algn="tl" rotWithShape="0">
              <a:prstClr val="black">
                <a:alpha val="40000"/>
              </a:prstClr>
            </a:outerShdw>
          </a:effectLst>
        </p:spPr>
      </p:pic>
      <p:sp>
        <p:nvSpPr>
          <p:cNvPr id="43" name="TextBox 42"/>
          <p:cNvSpPr txBox="1"/>
          <p:nvPr/>
        </p:nvSpPr>
        <p:spPr>
          <a:xfrm>
            <a:off x="3769455" y="833165"/>
            <a:ext cx="5222905" cy="2218171"/>
          </a:xfrm>
          <a:prstGeom prst="rect">
            <a:avLst/>
          </a:prstGeom>
          <a:noFill/>
          <a:effectLst/>
        </p:spPr>
        <p:txBody>
          <a:bodyPr wrap="none" rtlCol="0" anchor="ctr">
            <a:spAutoFit/>
          </a:bodyPr>
          <a:lstStyle/>
          <a:p>
            <a:pPr>
              <a:lnSpc>
                <a:spcPct val="120000"/>
              </a:lnSpc>
            </a:pPr>
            <a:r>
              <a:rPr lang="sr-Latn-RS" altLang="ko-KR" sz="1600" dirty="0">
                <a:solidFill>
                  <a:srgbClr val="0B5094"/>
                </a:solidFill>
                <a:latin typeface="현대하모니 M" panose="02020603020101020101" pitchFamily="18" charset="-127"/>
                <a:ea typeface="현대하모니 M" panose="02020603020101020101" pitchFamily="18" charset="-127"/>
              </a:rPr>
              <a:t>Ime</a:t>
            </a:r>
            <a:r>
              <a:rPr lang="en-US" altLang="ko-KR" sz="1600" dirty="0">
                <a:solidFill>
                  <a:srgbClr val="0B5094"/>
                </a:solidFill>
                <a:latin typeface="현대하모니 M" panose="02020603020101020101" pitchFamily="18" charset="-127"/>
                <a:ea typeface="현대하모니 M" panose="02020603020101020101" pitchFamily="18" charset="-127"/>
              </a:rPr>
              <a:t>		KYUNGSHIN Group</a:t>
            </a:r>
          </a:p>
          <a:p>
            <a:pPr>
              <a:lnSpc>
                <a:spcPct val="120000"/>
              </a:lnSpc>
            </a:pPr>
            <a:r>
              <a:rPr lang="sr-Latn-RS" altLang="ko-KR" sz="1600" dirty="0">
                <a:solidFill>
                  <a:srgbClr val="0B5094"/>
                </a:solidFill>
                <a:latin typeface="현대하모니 M" panose="02020603020101020101" pitchFamily="18" charset="-127"/>
                <a:ea typeface="현대하모니 M" panose="02020603020101020101" pitchFamily="18" charset="-127"/>
              </a:rPr>
              <a:t>Osnovan</a:t>
            </a:r>
            <a:r>
              <a:rPr lang="en-US" altLang="ko-KR" sz="1600" dirty="0">
                <a:solidFill>
                  <a:srgbClr val="0B5094"/>
                </a:solidFill>
                <a:latin typeface="현대하모니 M" panose="02020603020101020101" pitchFamily="18" charset="-127"/>
                <a:ea typeface="현대하모니 M" panose="02020603020101020101" pitchFamily="18" charset="-127"/>
              </a:rPr>
              <a:t>		1974, </a:t>
            </a:r>
            <a:r>
              <a:rPr lang="sr-Latn-RS" altLang="ko-KR" sz="1600" dirty="0">
                <a:solidFill>
                  <a:srgbClr val="0B5094"/>
                </a:solidFill>
                <a:latin typeface="현대하모니 M" panose="02020603020101020101" pitchFamily="18" charset="-127"/>
                <a:ea typeface="현대하모니 M" panose="02020603020101020101" pitchFamily="18" charset="-127"/>
              </a:rPr>
              <a:t>u</a:t>
            </a:r>
            <a:r>
              <a:rPr lang="en-US" altLang="ko-KR" sz="1600" dirty="0">
                <a:solidFill>
                  <a:srgbClr val="0B5094"/>
                </a:solidFill>
                <a:latin typeface="현대하모니 M" panose="02020603020101020101" pitchFamily="18" charset="-127"/>
                <a:ea typeface="현대하모니 M" panose="02020603020101020101" pitchFamily="18" charset="-127"/>
              </a:rPr>
              <a:t> Incheon, </a:t>
            </a:r>
            <a:r>
              <a:rPr lang="sr-Latn-RS" altLang="ko-KR" sz="1600" dirty="0">
                <a:solidFill>
                  <a:srgbClr val="0B5094"/>
                </a:solidFill>
                <a:latin typeface="현대하모니 M" panose="02020603020101020101" pitchFamily="18" charset="-127"/>
                <a:ea typeface="현대하모니 M" panose="02020603020101020101" pitchFamily="18" charset="-127"/>
              </a:rPr>
              <a:t>Južna Koreja</a:t>
            </a:r>
            <a:endParaRPr lang="ko-KR" altLang="en-US" sz="1600" dirty="0">
              <a:solidFill>
                <a:srgbClr val="0B5094"/>
              </a:solidFill>
              <a:latin typeface="현대하모니 M" panose="02020603020101020101" pitchFamily="18" charset="-127"/>
              <a:ea typeface="현대하모니 M" panose="02020603020101020101" pitchFamily="18" charset="-127"/>
            </a:endParaRPr>
          </a:p>
          <a:p>
            <a:pPr>
              <a:lnSpc>
                <a:spcPct val="120000"/>
              </a:lnSpc>
            </a:pPr>
            <a:r>
              <a:rPr lang="sr-Latn-RS" altLang="ko-KR" sz="1600" dirty="0">
                <a:solidFill>
                  <a:srgbClr val="0B5094"/>
                </a:solidFill>
                <a:latin typeface="현대하모니 M" panose="02020603020101020101" pitchFamily="18" charset="-127"/>
                <a:ea typeface="현대하모니 M" panose="02020603020101020101" pitchFamily="18" charset="-127"/>
              </a:rPr>
              <a:t>Broj zaposlenih</a:t>
            </a:r>
            <a:r>
              <a:rPr lang="en-US" altLang="ko-KR" sz="1600" dirty="0">
                <a:solidFill>
                  <a:srgbClr val="0B5094"/>
                </a:solidFill>
                <a:latin typeface="현대하모니 M" panose="02020603020101020101" pitchFamily="18" charset="-127"/>
                <a:ea typeface="현대하모니 M" panose="02020603020101020101" pitchFamily="18" charset="-127"/>
              </a:rPr>
              <a:t>	31,899 (</a:t>
            </a:r>
            <a:r>
              <a:rPr lang="sr-Latn-RS" altLang="ko-KR" sz="1600" dirty="0">
                <a:solidFill>
                  <a:srgbClr val="0B5094"/>
                </a:solidFill>
                <a:latin typeface="현대하모니 M" panose="02020603020101020101" pitchFamily="18" charset="-127"/>
                <a:ea typeface="현대하모니 M" panose="02020603020101020101" pitchFamily="18" charset="-127"/>
              </a:rPr>
              <a:t>Inženjera</a:t>
            </a:r>
            <a:r>
              <a:rPr lang="ko-KR" altLang="en-US" sz="1600" dirty="0">
                <a:solidFill>
                  <a:srgbClr val="0B5094"/>
                </a:solidFill>
                <a:latin typeface="현대하모니 M" panose="02020603020101020101" pitchFamily="18" charset="-127"/>
                <a:ea typeface="현대하모니 M" panose="02020603020101020101" pitchFamily="18" charset="-127"/>
              </a:rPr>
              <a:t> </a:t>
            </a:r>
            <a:r>
              <a:rPr lang="en-US" altLang="ko-KR" sz="1600" dirty="0">
                <a:solidFill>
                  <a:srgbClr val="0B5094"/>
                </a:solidFill>
                <a:latin typeface="현대하모니 M" panose="02020603020101020101" pitchFamily="18" charset="-127"/>
                <a:ea typeface="현대하모니 M" panose="02020603020101020101" pitchFamily="18" charset="-127"/>
              </a:rPr>
              <a:t>633)</a:t>
            </a:r>
            <a:r>
              <a:rPr lang="ko-KR" altLang="en-US" sz="1600" dirty="0">
                <a:solidFill>
                  <a:srgbClr val="0B5094"/>
                </a:solidFill>
                <a:latin typeface="현대하모니 M" panose="02020603020101020101" pitchFamily="18" charset="-127"/>
                <a:ea typeface="현대하모니 M" panose="02020603020101020101" pitchFamily="18" charset="-127"/>
              </a:rPr>
              <a:t> </a:t>
            </a:r>
            <a:endParaRPr lang="en-US" altLang="ko-KR" sz="1600" dirty="0">
              <a:solidFill>
                <a:srgbClr val="0B5094"/>
              </a:solidFill>
              <a:latin typeface="현대하모니 M" panose="02020603020101020101" pitchFamily="18" charset="-127"/>
              <a:ea typeface="현대하모니 M" panose="02020603020101020101" pitchFamily="18" charset="-127"/>
            </a:endParaRPr>
          </a:p>
          <a:p>
            <a:pPr>
              <a:lnSpc>
                <a:spcPct val="120000"/>
              </a:lnSpc>
            </a:pPr>
            <a:r>
              <a:rPr lang="sr-Latn-RS" altLang="ko-KR" sz="1600" dirty="0">
                <a:solidFill>
                  <a:srgbClr val="0B5094"/>
                </a:solidFill>
                <a:latin typeface="현대하모니 M" panose="02020603020101020101" pitchFamily="18" charset="-127"/>
                <a:ea typeface="현대하모니 M" panose="02020603020101020101" pitchFamily="18" charset="-127"/>
              </a:rPr>
              <a:t>Promet</a:t>
            </a:r>
            <a:r>
              <a:rPr lang="en-US" altLang="ko-KR" sz="1600" dirty="0">
                <a:solidFill>
                  <a:srgbClr val="0B5094"/>
                </a:solidFill>
                <a:latin typeface="현대하모니 M" panose="02020603020101020101" pitchFamily="18" charset="-127"/>
                <a:ea typeface="현대하모니 M" panose="02020603020101020101" pitchFamily="18" charset="-127"/>
              </a:rPr>
              <a:t>		2,620</a:t>
            </a:r>
            <a:r>
              <a:rPr lang="sr-Latn-RS" altLang="ko-KR" sz="1600" dirty="0">
                <a:solidFill>
                  <a:srgbClr val="0B5094"/>
                </a:solidFill>
                <a:latin typeface="현대하모니 M" panose="02020603020101020101" pitchFamily="18" charset="-127"/>
                <a:ea typeface="현대하모니 M" panose="02020603020101020101" pitchFamily="18" charset="-127"/>
              </a:rPr>
              <a:t> miliona dolara</a:t>
            </a:r>
            <a:r>
              <a:rPr lang="en-US" altLang="ko-KR" sz="1600" dirty="0">
                <a:solidFill>
                  <a:srgbClr val="0B5094"/>
                </a:solidFill>
                <a:latin typeface="현대하모니 M" panose="02020603020101020101" pitchFamily="18" charset="-127"/>
                <a:ea typeface="현대하모니 M" panose="02020603020101020101" pitchFamily="18" charset="-127"/>
              </a:rPr>
              <a:t> </a:t>
            </a:r>
            <a:r>
              <a:rPr lang="sr-Latn-RS" altLang="ko-KR" sz="1600" dirty="0">
                <a:solidFill>
                  <a:srgbClr val="0B5094"/>
                </a:solidFill>
                <a:latin typeface="현대하모니 M" panose="02020603020101020101" pitchFamily="18" charset="-127"/>
                <a:ea typeface="현대하모니 M" panose="02020603020101020101" pitchFamily="18" charset="-127"/>
              </a:rPr>
              <a:t>u</a:t>
            </a:r>
            <a:r>
              <a:rPr lang="en-US" altLang="ko-KR" sz="1600" dirty="0">
                <a:solidFill>
                  <a:srgbClr val="0B5094"/>
                </a:solidFill>
                <a:latin typeface="현대하모니 M" panose="02020603020101020101" pitchFamily="18" charset="-127"/>
                <a:ea typeface="현대하모니 M" panose="02020603020101020101" pitchFamily="18" charset="-127"/>
              </a:rPr>
              <a:t> 2020</a:t>
            </a:r>
            <a:r>
              <a:rPr lang="sr-Latn-RS" altLang="ko-KR" sz="1600" dirty="0">
                <a:solidFill>
                  <a:srgbClr val="0B5094"/>
                </a:solidFill>
                <a:latin typeface="현대하모니 M" panose="02020603020101020101" pitchFamily="18" charset="-127"/>
                <a:ea typeface="현대하모니 M" panose="02020603020101020101" pitchFamily="18" charset="-127"/>
              </a:rPr>
              <a:t>.</a:t>
            </a:r>
            <a:endParaRPr lang="ko-KR" altLang="en-US" sz="1600" dirty="0">
              <a:solidFill>
                <a:srgbClr val="0B5094"/>
              </a:solidFill>
              <a:latin typeface="현대하모니 M" panose="02020603020101020101" pitchFamily="18" charset="-127"/>
              <a:ea typeface="현대하모니 M" panose="02020603020101020101" pitchFamily="18" charset="-127"/>
            </a:endParaRPr>
          </a:p>
          <a:p>
            <a:pPr>
              <a:lnSpc>
                <a:spcPct val="120000"/>
              </a:lnSpc>
            </a:pPr>
            <a:r>
              <a:rPr lang="sr-Latn-RS" altLang="ko-KR" sz="1600" dirty="0">
                <a:solidFill>
                  <a:srgbClr val="0B5094"/>
                </a:solidFill>
                <a:latin typeface="현대하모니 M" panose="02020603020101020101" pitchFamily="18" charset="-127"/>
                <a:ea typeface="현대하모니 M" panose="02020603020101020101" pitchFamily="18" charset="-127"/>
              </a:rPr>
              <a:t>Glavni proizvod</a:t>
            </a:r>
            <a:r>
              <a:rPr lang="en-US" altLang="ko-KR" sz="1600" dirty="0">
                <a:solidFill>
                  <a:srgbClr val="0B5094"/>
                </a:solidFill>
                <a:latin typeface="현대하모니 M" panose="02020603020101020101" pitchFamily="18" charset="-127"/>
                <a:ea typeface="현대하모니 M" panose="02020603020101020101" pitchFamily="18" charset="-127"/>
              </a:rPr>
              <a:t>	</a:t>
            </a:r>
            <a:r>
              <a:rPr lang="sr-Latn-RS" altLang="ko-KR" sz="1200" dirty="0">
                <a:solidFill>
                  <a:srgbClr val="0B5094"/>
                </a:solidFill>
                <a:latin typeface="현대하모니 M" panose="02020603020101020101" pitchFamily="18" charset="-127"/>
                <a:ea typeface="현대하모니 M" panose="02020603020101020101" pitchFamily="18" charset="-127"/>
              </a:rPr>
              <a:t>Kablovska instalacija automobila</a:t>
            </a:r>
            <a:endParaRPr lang="en-US" altLang="ko-KR" sz="1200" dirty="0">
              <a:solidFill>
                <a:srgbClr val="0B5094"/>
              </a:solidFill>
              <a:latin typeface="현대하모니 M" panose="02020603020101020101" pitchFamily="18" charset="-127"/>
              <a:ea typeface="현대하모니 M" panose="02020603020101020101" pitchFamily="18" charset="-127"/>
            </a:endParaRPr>
          </a:p>
          <a:p>
            <a:pPr>
              <a:lnSpc>
                <a:spcPct val="120000"/>
              </a:lnSpc>
            </a:pPr>
            <a:r>
              <a:rPr lang="en-US" altLang="ko-KR" sz="1200" dirty="0">
                <a:solidFill>
                  <a:srgbClr val="0B5094"/>
                </a:solidFill>
                <a:latin typeface="현대하모니 M" panose="02020603020101020101" pitchFamily="18" charset="-127"/>
                <a:ea typeface="현대하모니 M" panose="02020603020101020101" pitchFamily="18" charset="-127"/>
              </a:rPr>
              <a:t>		</a:t>
            </a:r>
            <a:r>
              <a:rPr lang="sr-Latn-RS" altLang="ko-KR" sz="1200" dirty="0">
                <a:solidFill>
                  <a:srgbClr val="0B5094"/>
                </a:solidFill>
                <a:latin typeface="현대하모니 M" panose="02020603020101020101" pitchFamily="18" charset="-127"/>
                <a:ea typeface="현대하모니 M" panose="02020603020101020101" pitchFamily="18" charset="-127"/>
              </a:rPr>
              <a:t>Elektronske komponente za automobile</a:t>
            </a:r>
            <a:endParaRPr lang="en-US" altLang="ko-KR" sz="1200" dirty="0">
              <a:solidFill>
                <a:srgbClr val="0B5094"/>
              </a:solidFill>
              <a:latin typeface="현대하모니 M" panose="02020603020101020101" pitchFamily="18" charset="-127"/>
              <a:ea typeface="현대하모니 M" panose="02020603020101020101" pitchFamily="18" charset="-127"/>
            </a:endParaRPr>
          </a:p>
          <a:p>
            <a:pPr lvl="2">
              <a:lnSpc>
                <a:spcPct val="120000"/>
              </a:lnSpc>
            </a:pPr>
            <a:r>
              <a:rPr lang="en-US" altLang="ko-KR" sz="1200" dirty="0">
                <a:solidFill>
                  <a:srgbClr val="0B5094"/>
                </a:solidFill>
                <a:latin typeface="현대하모니 M" panose="02020603020101020101" pitchFamily="18" charset="-127"/>
                <a:ea typeface="현대하모니 M" panose="02020603020101020101" pitchFamily="18" charset="-127"/>
              </a:rPr>
              <a:t>	</a:t>
            </a:r>
            <a:r>
              <a:rPr lang="sr-Latn-RS" altLang="ko-KR" sz="1200" dirty="0">
                <a:solidFill>
                  <a:srgbClr val="0B5094"/>
                </a:solidFill>
                <a:latin typeface="현대하모니 M" panose="02020603020101020101" pitchFamily="18" charset="-127"/>
                <a:ea typeface="현대하모니 M" panose="02020603020101020101" pitchFamily="18" charset="-127"/>
              </a:rPr>
              <a:t>Žica/Kabl i konektor</a:t>
            </a:r>
            <a:endParaRPr lang="en-US" altLang="ko-KR" sz="1200" dirty="0">
              <a:solidFill>
                <a:srgbClr val="0B5094"/>
              </a:solidFill>
              <a:latin typeface="현대하모니 M" panose="02020603020101020101" pitchFamily="18" charset="-127"/>
              <a:ea typeface="현대하모니 M" panose="02020603020101020101" pitchFamily="18" charset="-127"/>
            </a:endParaRPr>
          </a:p>
          <a:p>
            <a:pPr lvl="2">
              <a:lnSpc>
                <a:spcPct val="120000"/>
              </a:lnSpc>
            </a:pPr>
            <a:r>
              <a:rPr lang="en-US" altLang="ko-KR" sz="1200" dirty="0">
                <a:solidFill>
                  <a:srgbClr val="0B5094"/>
                </a:solidFill>
                <a:latin typeface="현대하모니 M" panose="02020603020101020101" pitchFamily="18" charset="-127"/>
                <a:ea typeface="현대하모니 M" panose="02020603020101020101" pitchFamily="18" charset="-127"/>
              </a:rPr>
              <a:t>	</a:t>
            </a:r>
            <a:r>
              <a:rPr lang="sr-Latn-RS" altLang="ko-KR" sz="1200" dirty="0">
                <a:solidFill>
                  <a:srgbClr val="0B5094"/>
                </a:solidFill>
                <a:latin typeface="현대하모니 M" panose="02020603020101020101" pitchFamily="18" charset="-127"/>
                <a:ea typeface="현대하모니 M" panose="02020603020101020101" pitchFamily="18" charset="-127"/>
              </a:rPr>
              <a:t>Auto delovi za akumulator za električna vozila</a:t>
            </a:r>
            <a:endParaRPr lang="en-US" altLang="ko-KR" sz="1200" dirty="0">
              <a:solidFill>
                <a:srgbClr val="0B5094"/>
              </a:solidFill>
              <a:latin typeface="현대하모니 M" panose="02020603020101020101" pitchFamily="18" charset="-127"/>
              <a:ea typeface="현대하모니 M" panose="02020603020101020101" pitchFamily="18" charset="-127"/>
            </a:endParaRPr>
          </a:p>
        </p:txBody>
      </p:sp>
      <p:pic>
        <p:nvPicPr>
          <p:cNvPr id="44" name="그림 43"/>
          <p:cNvPicPr preferRelativeResize="0">
            <a:picLocks/>
          </p:cNvPicPr>
          <p:nvPr/>
        </p:nvPicPr>
        <p:blipFill>
          <a:blip r:embed="rId5"/>
          <a:stretch>
            <a:fillRect/>
          </a:stretch>
        </p:blipFill>
        <p:spPr>
          <a:xfrm rot="5400000">
            <a:off x="4221627" y="1917877"/>
            <a:ext cx="2462073" cy="70893"/>
          </a:xfrm>
          <a:prstGeom prst="rect">
            <a:avLst/>
          </a:prstGeom>
        </p:spPr>
      </p:pic>
      <p:sp>
        <p:nvSpPr>
          <p:cNvPr id="50" name="TextBox 49"/>
          <p:cNvSpPr txBox="1"/>
          <p:nvPr/>
        </p:nvSpPr>
        <p:spPr>
          <a:xfrm>
            <a:off x="261949" y="701655"/>
            <a:ext cx="2349874" cy="369653"/>
          </a:xfrm>
          <a:prstGeom prst="rect">
            <a:avLst/>
          </a:prstGeom>
          <a:noFill/>
        </p:spPr>
        <p:txBody>
          <a:bodyPr wrap="none" rtlCol="0">
            <a:spAutoFit/>
          </a:bodyPr>
          <a:lstStyle/>
          <a:p>
            <a:pPr marL="179992" indent="-179992">
              <a:buFont typeface="Wingdings" panose="05000000000000000000" pitchFamily="2" charset="2"/>
              <a:buChar char="l"/>
            </a:pPr>
            <a:r>
              <a:rPr lang="sr-Latn-RS" altLang="ko-KR" sz="1802" u="sng" dirty="0">
                <a:solidFill>
                  <a:srgbClr val="4775A3"/>
                </a:solidFill>
                <a:latin typeface="현대하모니 L" panose="02020603020101020101" pitchFamily="18" charset="-127"/>
                <a:ea typeface="현대하모니 L" panose="02020603020101020101" pitchFamily="18" charset="-127"/>
              </a:rPr>
              <a:t>Opšte informacije</a:t>
            </a:r>
            <a:r>
              <a:rPr lang="en-US" altLang="ko-KR" sz="1802" u="sng" dirty="0">
                <a:solidFill>
                  <a:srgbClr val="4775A3"/>
                </a:solidFill>
                <a:latin typeface="현대하모니 L" panose="02020603020101020101" pitchFamily="18" charset="-127"/>
                <a:ea typeface="현대하모니 L" panose="02020603020101020101" pitchFamily="18" charset="-127"/>
              </a:rPr>
              <a:t> </a:t>
            </a:r>
            <a:endParaRPr lang="ko-KR" altLang="en-US" sz="1802" u="sng" dirty="0">
              <a:solidFill>
                <a:srgbClr val="4775A3"/>
              </a:solidFill>
              <a:latin typeface="현대하모니 L" panose="02020603020101020101" pitchFamily="18" charset="-127"/>
              <a:ea typeface="현대하모니 L" panose="02020603020101020101" pitchFamily="18" charset="-127"/>
            </a:endParaRPr>
          </a:p>
        </p:txBody>
      </p:sp>
      <p:pic>
        <p:nvPicPr>
          <p:cNvPr id="85" name="그림 84"/>
          <p:cNvPicPr>
            <a:picLocks noChangeAspect="1"/>
          </p:cNvPicPr>
          <p:nvPr/>
        </p:nvPicPr>
        <p:blipFill>
          <a:blip r:embed="rId6"/>
          <a:stretch>
            <a:fillRect/>
          </a:stretch>
        </p:blipFill>
        <p:spPr>
          <a:xfrm>
            <a:off x="8827791" y="167043"/>
            <a:ext cx="1009368" cy="747058"/>
          </a:xfrm>
          <a:prstGeom prst="rect">
            <a:avLst/>
          </a:prstGeom>
        </p:spPr>
      </p:pic>
      <p:pic>
        <p:nvPicPr>
          <p:cNvPr id="52" name="그림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0624" y="471962"/>
            <a:ext cx="896818" cy="109646"/>
          </a:xfrm>
          <a:prstGeom prst="rect">
            <a:avLst/>
          </a:prstGeom>
        </p:spPr>
      </p:pic>
      <p:sp>
        <p:nvSpPr>
          <p:cNvPr id="45" name="TextBox 44"/>
          <p:cNvSpPr txBox="1"/>
          <p:nvPr/>
        </p:nvSpPr>
        <p:spPr>
          <a:xfrm>
            <a:off x="163701" y="103925"/>
            <a:ext cx="5057603" cy="523220"/>
          </a:xfrm>
          <a:prstGeom prst="rect">
            <a:avLst/>
          </a:prstGeom>
          <a:noFill/>
        </p:spPr>
        <p:txBody>
          <a:bodyPr wrap="none" rtlCol="0">
            <a:spAutoFit/>
          </a:bodyPr>
          <a:lstStyle/>
          <a:p>
            <a:r>
              <a:rPr lang="en-US" altLang="ko-KR" sz="2800" dirty="0">
                <a:solidFill>
                  <a:srgbClr val="014690"/>
                </a:solidFill>
                <a:latin typeface="현대하모니 B" panose="02020603020101020101" pitchFamily="18" charset="-127"/>
                <a:ea typeface="현대하모니 B" panose="02020603020101020101" pitchFamily="18" charset="-127"/>
              </a:rPr>
              <a:t>1. </a:t>
            </a:r>
            <a:r>
              <a:rPr lang="en-US" altLang="ko-KR" sz="2800" dirty="0" err="1">
                <a:solidFill>
                  <a:srgbClr val="014690"/>
                </a:solidFill>
                <a:latin typeface="현대하모니 B" panose="02020603020101020101" pitchFamily="18" charset="-127"/>
                <a:ea typeface="현대하모니 B" panose="02020603020101020101" pitchFamily="18" charset="-127"/>
              </a:rPr>
              <a:t>Kyungshin</a:t>
            </a:r>
            <a:r>
              <a:rPr lang="en-US" altLang="ko-KR" sz="2800" dirty="0">
                <a:solidFill>
                  <a:srgbClr val="014690"/>
                </a:solidFill>
                <a:latin typeface="현대하모니 B" panose="02020603020101020101" pitchFamily="18" charset="-127"/>
                <a:ea typeface="현대하모니 B" panose="02020603020101020101" pitchFamily="18" charset="-127"/>
              </a:rPr>
              <a:t> Group_ </a:t>
            </a:r>
            <a:r>
              <a:rPr lang="en-US" altLang="ko-KR" sz="2400" dirty="0">
                <a:solidFill>
                  <a:srgbClr val="014690"/>
                </a:solidFill>
                <a:latin typeface="현대하모니 B" panose="02020603020101020101" pitchFamily="18" charset="-127"/>
                <a:ea typeface="현대하모니 B" panose="02020603020101020101" pitchFamily="18" charset="-127"/>
              </a:rPr>
              <a:t>Overview</a:t>
            </a:r>
            <a:endParaRPr lang="ko-KR" altLang="en-US" sz="2800" dirty="0">
              <a:solidFill>
                <a:srgbClr val="014690"/>
              </a:solidFill>
              <a:latin typeface="현대하모니 B" panose="02020603020101020101" pitchFamily="18" charset="-127"/>
              <a:ea typeface="현대하모니 B" panose="02020603020101020101" pitchFamily="18" charset="-127"/>
            </a:endParaRPr>
          </a:p>
        </p:txBody>
      </p:sp>
      <p:pic>
        <p:nvPicPr>
          <p:cNvPr id="47" name="IN04.jpg" descr="IN04.jpg">
            <a:extLst>
              <a:ext uri="{FF2B5EF4-FFF2-40B4-BE49-F238E27FC236}">
                <a16:creationId xmlns:a16="http://schemas.microsoft.com/office/drawing/2014/main" id="{C5EA94B6-90AB-4A8C-8BAF-45E15C654A75}"/>
              </a:ext>
            </a:extLst>
          </p:cNvPr>
          <p:cNvPicPr>
            <a:picLocks noChangeAspect="1"/>
          </p:cNvPicPr>
          <p:nvPr/>
        </p:nvPicPr>
        <p:blipFill rotWithShape="1">
          <a:blip r:embed="rId8"/>
          <a:srcRect t="38892"/>
          <a:stretch/>
        </p:blipFill>
        <p:spPr>
          <a:xfrm>
            <a:off x="3" y="3238548"/>
            <a:ext cx="9919139" cy="3515533"/>
          </a:xfrm>
          <a:prstGeom prst="rect">
            <a:avLst/>
          </a:prstGeom>
          <a:ln w="12700">
            <a:miter lim="400000"/>
          </a:ln>
        </p:spPr>
      </p:pic>
      <p:sp>
        <p:nvSpPr>
          <p:cNvPr id="48" name="모서리가 둥근 직사각형">
            <a:extLst>
              <a:ext uri="{FF2B5EF4-FFF2-40B4-BE49-F238E27FC236}">
                <a16:creationId xmlns:a16="http://schemas.microsoft.com/office/drawing/2014/main" id="{EF95769E-FD33-4F93-AB66-B3C62FE6CB9D}"/>
              </a:ext>
            </a:extLst>
          </p:cNvPr>
          <p:cNvSpPr/>
          <p:nvPr/>
        </p:nvSpPr>
        <p:spPr>
          <a:xfrm>
            <a:off x="3965606" y="5572343"/>
            <a:ext cx="2138690" cy="371262"/>
          </a:xfrm>
          <a:prstGeom prst="roundRect">
            <a:avLst>
              <a:gd name="adj" fmla="val 50000"/>
            </a:avLst>
          </a:prstGeom>
          <a:solidFill>
            <a:srgbClr val="FFFFFF">
              <a:alpha val="90000"/>
            </a:srgbClr>
          </a:solidFill>
          <a:ln w="12700">
            <a:miter lim="400000"/>
          </a:ln>
        </p:spPr>
        <p:txBody>
          <a:bodyPr lIns="50800" tIns="50800" rIns="50800" bIns="50800" anchor="ctr"/>
          <a:lstStyle/>
          <a:p>
            <a:pPr>
              <a:defRPr sz="2200">
                <a:solidFill>
                  <a:srgbClr val="FFFFFF"/>
                </a:solidFill>
              </a:defRPr>
            </a:pPr>
            <a:endParaRPr sz="2200" dirty="0"/>
          </a:p>
        </p:txBody>
      </p:sp>
      <p:pic>
        <p:nvPicPr>
          <p:cNvPr id="61" name="IN04.png" descr="IN04.png">
            <a:extLst>
              <a:ext uri="{FF2B5EF4-FFF2-40B4-BE49-F238E27FC236}">
                <a16:creationId xmlns:a16="http://schemas.microsoft.com/office/drawing/2014/main" id="{417184BC-F3FD-4A6C-86DF-BF227690F4D8}"/>
              </a:ext>
            </a:extLst>
          </p:cNvPr>
          <p:cNvPicPr>
            <a:picLocks noChangeAspect="1"/>
          </p:cNvPicPr>
          <p:nvPr/>
        </p:nvPicPr>
        <p:blipFill>
          <a:blip r:embed="rId9"/>
          <a:srcRect l="43635" t="6355" r="43828" b="74637"/>
          <a:stretch>
            <a:fillRect/>
          </a:stretch>
        </p:blipFill>
        <p:spPr>
          <a:xfrm>
            <a:off x="4632886" y="3611808"/>
            <a:ext cx="804137" cy="752909"/>
          </a:xfrm>
          <a:prstGeom prst="rect">
            <a:avLst/>
          </a:prstGeom>
          <a:ln w="12700">
            <a:miter lim="400000"/>
          </a:ln>
        </p:spPr>
      </p:pic>
      <p:pic>
        <p:nvPicPr>
          <p:cNvPr id="62" name="IN04.png" descr="IN04.png">
            <a:extLst>
              <a:ext uri="{FF2B5EF4-FFF2-40B4-BE49-F238E27FC236}">
                <a16:creationId xmlns:a16="http://schemas.microsoft.com/office/drawing/2014/main" id="{3480F481-9C71-414A-91C8-BE309843E44E}"/>
              </a:ext>
            </a:extLst>
          </p:cNvPr>
          <p:cNvPicPr>
            <a:picLocks noChangeAspect="1"/>
          </p:cNvPicPr>
          <p:nvPr/>
        </p:nvPicPr>
        <p:blipFill>
          <a:blip r:embed="rId9"/>
          <a:srcRect l="17870" t="42056" r="70021" b="39266"/>
          <a:stretch>
            <a:fillRect/>
          </a:stretch>
        </p:blipFill>
        <p:spPr>
          <a:xfrm>
            <a:off x="1520248" y="4779435"/>
            <a:ext cx="790438" cy="752909"/>
          </a:xfrm>
          <a:prstGeom prst="rect">
            <a:avLst/>
          </a:prstGeom>
          <a:ln w="12700">
            <a:miter lim="400000"/>
          </a:ln>
        </p:spPr>
      </p:pic>
      <p:pic>
        <p:nvPicPr>
          <p:cNvPr id="63" name="IN04.png" descr="IN04.png">
            <a:extLst>
              <a:ext uri="{FF2B5EF4-FFF2-40B4-BE49-F238E27FC236}">
                <a16:creationId xmlns:a16="http://schemas.microsoft.com/office/drawing/2014/main" id="{4CE9F56C-E337-4415-8404-EEE9F153F474}"/>
              </a:ext>
            </a:extLst>
          </p:cNvPr>
          <p:cNvPicPr>
            <a:picLocks noChangeAspect="1"/>
          </p:cNvPicPr>
          <p:nvPr/>
        </p:nvPicPr>
        <p:blipFill>
          <a:blip r:embed="rId9"/>
          <a:srcRect l="43593" t="42056" r="43855" b="39609"/>
          <a:stretch>
            <a:fillRect/>
          </a:stretch>
        </p:blipFill>
        <p:spPr>
          <a:xfrm>
            <a:off x="4617658" y="4779435"/>
            <a:ext cx="834595" cy="752909"/>
          </a:xfrm>
          <a:prstGeom prst="rect">
            <a:avLst/>
          </a:prstGeom>
          <a:ln w="12700">
            <a:miter lim="400000"/>
          </a:ln>
        </p:spPr>
      </p:pic>
      <p:pic>
        <p:nvPicPr>
          <p:cNvPr id="65" name="IN04-345.png" descr="IN04-345.png">
            <a:extLst>
              <a:ext uri="{FF2B5EF4-FFF2-40B4-BE49-F238E27FC236}">
                <a16:creationId xmlns:a16="http://schemas.microsoft.com/office/drawing/2014/main" id="{B7AAA7A8-5C02-485C-92DA-A69B678642F5}"/>
              </a:ext>
            </a:extLst>
          </p:cNvPr>
          <p:cNvPicPr>
            <a:picLocks noChangeAspect="1"/>
          </p:cNvPicPr>
          <p:nvPr/>
        </p:nvPicPr>
        <p:blipFill>
          <a:blip r:embed="rId10"/>
          <a:srcRect l="83067" t="41857" r="3788" b="38884"/>
          <a:stretch>
            <a:fillRect/>
          </a:stretch>
        </p:blipFill>
        <p:spPr>
          <a:xfrm>
            <a:off x="7766515" y="4767432"/>
            <a:ext cx="832142" cy="752909"/>
          </a:xfrm>
          <a:prstGeom prst="rect">
            <a:avLst/>
          </a:prstGeom>
          <a:ln w="12700">
            <a:miter lim="400000"/>
          </a:ln>
        </p:spPr>
      </p:pic>
      <p:sp>
        <p:nvSpPr>
          <p:cNvPr id="66" name="모서리가 둥근 직사각형">
            <a:extLst>
              <a:ext uri="{FF2B5EF4-FFF2-40B4-BE49-F238E27FC236}">
                <a16:creationId xmlns:a16="http://schemas.microsoft.com/office/drawing/2014/main" id="{032E24FA-6E2B-4A00-97A8-051DE4E020DA}"/>
              </a:ext>
            </a:extLst>
          </p:cNvPr>
          <p:cNvSpPr/>
          <p:nvPr/>
        </p:nvSpPr>
        <p:spPr>
          <a:xfrm>
            <a:off x="791370" y="5572343"/>
            <a:ext cx="2138690" cy="371262"/>
          </a:xfrm>
          <a:prstGeom prst="roundRect">
            <a:avLst>
              <a:gd name="adj" fmla="val 50000"/>
            </a:avLst>
          </a:prstGeom>
          <a:solidFill>
            <a:srgbClr val="FFFFFF">
              <a:alpha val="90000"/>
            </a:srgbClr>
          </a:solidFill>
          <a:ln w="12700">
            <a:miter lim="400000"/>
          </a:ln>
        </p:spPr>
        <p:txBody>
          <a:bodyPr lIns="50800" tIns="50800" rIns="50800" bIns="50800" anchor="ctr"/>
          <a:lstStyle/>
          <a:p>
            <a:pPr>
              <a:defRPr sz="2200">
                <a:solidFill>
                  <a:srgbClr val="FFFFFF"/>
                </a:solidFill>
              </a:defRPr>
            </a:pPr>
            <a:endParaRPr sz="2200" dirty="0"/>
          </a:p>
        </p:txBody>
      </p:sp>
      <p:sp>
        <p:nvSpPr>
          <p:cNvPr id="67" name="Kyungshin…">
            <a:extLst>
              <a:ext uri="{FF2B5EF4-FFF2-40B4-BE49-F238E27FC236}">
                <a16:creationId xmlns:a16="http://schemas.microsoft.com/office/drawing/2014/main" id="{53151FCE-AF41-4BDB-B045-662C711E8FE4}"/>
              </a:ext>
            </a:extLst>
          </p:cNvPr>
          <p:cNvSpPr txBox="1"/>
          <p:nvPr/>
        </p:nvSpPr>
        <p:spPr>
          <a:xfrm>
            <a:off x="651181" y="5547400"/>
            <a:ext cx="2419074" cy="15540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ctr" defTabSz="457180">
              <a:lnSpc>
                <a:spcPct val="130000"/>
              </a:lnSpc>
              <a:defRPr sz="2500">
                <a:solidFill>
                  <a:srgbClr val="014354"/>
                </a:solidFill>
              </a:defRPr>
            </a:pPr>
            <a:r>
              <a:rPr sz="1600" dirty="0" err="1">
                <a:latin typeface="현대하모니 M" panose="02020603020101020101" pitchFamily="18" charset="-127"/>
                <a:ea typeface="현대하모니 M" panose="02020603020101020101" pitchFamily="18" charset="-127"/>
              </a:rPr>
              <a:t>Kyungshin</a:t>
            </a:r>
            <a:endParaRPr sz="1600" dirty="0">
              <a:latin typeface="현대하모니 M" panose="02020603020101020101" pitchFamily="18" charset="-127"/>
              <a:ea typeface="현대하모니 M" panose="02020603020101020101" pitchFamily="18" charset="-127"/>
            </a:endParaRPr>
          </a:p>
          <a:p>
            <a:pPr algn="ctr" defTabSz="457180">
              <a:lnSpc>
                <a:spcPct val="110000"/>
              </a:lnSpc>
              <a:defRPr sz="1700" b="0">
                <a:solidFill>
                  <a:srgbClr val="051937"/>
                </a:solidFill>
              </a:defRPr>
            </a:pPr>
            <a:endParaRPr lang="en-US" sz="1050" dirty="0">
              <a:latin typeface="현대하모니 M" panose="02020603020101020101" pitchFamily="18" charset="-127"/>
              <a:ea typeface="현대하모니 M" panose="02020603020101020101" pitchFamily="18" charset="-127"/>
            </a:endParaRPr>
          </a:p>
        </p:txBody>
      </p:sp>
      <p:sp>
        <p:nvSpPr>
          <p:cNvPr id="68" name="Kyungshin Cable…">
            <a:extLst>
              <a:ext uri="{FF2B5EF4-FFF2-40B4-BE49-F238E27FC236}">
                <a16:creationId xmlns:a16="http://schemas.microsoft.com/office/drawing/2014/main" id="{2B17292C-3324-4CC4-8D34-7E8DEDE869C6}"/>
              </a:ext>
            </a:extLst>
          </p:cNvPr>
          <p:cNvSpPr txBox="1"/>
          <p:nvPr/>
        </p:nvSpPr>
        <p:spPr>
          <a:xfrm>
            <a:off x="3428990" y="5255930"/>
            <a:ext cx="3211931" cy="15540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lgn="ctr" defTabSz="457180">
              <a:lnSpc>
                <a:spcPct val="130000"/>
              </a:lnSpc>
              <a:defRPr sz="2500">
                <a:solidFill>
                  <a:srgbClr val="014354"/>
                </a:solidFill>
              </a:defRPr>
            </a:pPr>
            <a:r>
              <a:rPr sz="1600" dirty="0">
                <a:latin typeface="현대하모니 M" panose="02020603020101020101" pitchFamily="18" charset="-127"/>
                <a:ea typeface="현대하모니 M" panose="02020603020101020101" pitchFamily="18" charset="-127"/>
              </a:rPr>
              <a:t>Kyungshin Cable</a:t>
            </a:r>
          </a:p>
          <a:p>
            <a:pPr algn="ctr" defTabSz="457180">
              <a:lnSpc>
                <a:spcPct val="110000"/>
              </a:lnSpc>
              <a:defRPr sz="1700" b="0">
                <a:solidFill>
                  <a:srgbClr val="05152F"/>
                </a:solidFill>
              </a:defRPr>
            </a:pPr>
            <a:endParaRPr lang="en-US" sz="1050" dirty="0">
              <a:latin typeface="현대하모니 M" panose="02020603020101020101" pitchFamily="18" charset="-127"/>
              <a:ea typeface="현대하모니 M" panose="02020603020101020101" pitchFamily="18" charset="-127"/>
            </a:endParaRPr>
          </a:p>
          <a:p>
            <a:pPr algn="ctr" defTabSz="457180">
              <a:lnSpc>
                <a:spcPct val="110000"/>
              </a:lnSpc>
              <a:defRPr sz="1700" b="0">
                <a:solidFill>
                  <a:srgbClr val="05152F"/>
                </a:solidFill>
              </a:defRPr>
            </a:pPr>
            <a:r>
              <a:rPr lang="en-US" sz="1200" dirty="0">
                <a:latin typeface="현대하모니 M" panose="02020603020101020101" pitchFamily="18" charset="-127"/>
                <a:ea typeface="현대하모니 M" panose="02020603020101020101" pitchFamily="18" charset="-127"/>
              </a:rPr>
              <a:t>Wire/</a:t>
            </a:r>
            <a:r>
              <a:rPr sz="1200" dirty="0">
                <a:latin typeface="현대하모니 M" panose="02020603020101020101" pitchFamily="18" charset="-127"/>
                <a:ea typeface="현대하모니 M" panose="02020603020101020101" pitchFamily="18" charset="-127"/>
              </a:rPr>
              <a:t>Cables, PCB</a:t>
            </a:r>
          </a:p>
          <a:p>
            <a:pPr algn="ctr" defTabSz="457180">
              <a:lnSpc>
                <a:spcPct val="110000"/>
              </a:lnSpc>
              <a:defRPr sz="1700" b="0">
                <a:solidFill>
                  <a:srgbClr val="05152F"/>
                </a:solidFill>
              </a:defRPr>
            </a:pPr>
            <a:r>
              <a:rPr lang="en-US" sz="1200" dirty="0">
                <a:latin typeface="현대하모니 M" panose="02020603020101020101" pitchFamily="18" charset="-127"/>
                <a:ea typeface="현대하모니 M" panose="02020603020101020101" pitchFamily="18" charset="-127"/>
              </a:rPr>
              <a:t>A</a:t>
            </a:r>
            <a:r>
              <a:rPr sz="1200" dirty="0">
                <a:latin typeface="현대하모니 M" panose="02020603020101020101" pitchFamily="18" charset="-127"/>
                <a:ea typeface="현대하모니 M" panose="02020603020101020101" pitchFamily="18" charset="-127"/>
              </a:rPr>
              <a:t>uto parts</a:t>
            </a:r>
            <a:r>
              <a:rPr lang="en-US" altLang="ko-KR" sz="1200" dirty="0">
                <a:latin typeface="현대하모니 M" panose="02020603020101020101" pitchFamily="18" charset="-127"/>
                <a:ea typeface="현대하모니 M" panose="02020603020101020101" pitchFamily="18" charset="-127"/>
              </a:rPr>
              <a:t> for EVs</a:t>
            </a:r>
            <a:endParaRPr sz="1050" dirty="0">
              <a:latin typeface="현대하모니 M" panose="02020603020101020101" pitchFamily="18" charset="-127"/>
              <a:ea typeface="현대하모니 M" panose="02020603020101020101" pitchFamily="18" charset="-127"/>
            </a:endParaRPr>
          </a:p>
        </p:txBody>
      </p:sp>
      <p:sp>
        <p:nvSpPr>
          <p:cNvPr id="69" name="모서리가 둥근 직사각형">
            <a:extLst>
              <a:ext uri="{FF2B5EF4-FFF2-40B4-BE49-F238E27FC236}">
                <a16:creationId xmlns:a16="http://schemas.microsoft.com/office/drawing/2014/main" id="{857B2277-AEAE-4708-8E84-9094C05DD56E}"/>
              </a:ext>
            </a:extLst>
          </p:cNvPr>
          <p:cNvSpPr/>
          <p:nvPr/>
        </p:nvSpPr>
        <p:spPr>
          <a:xfrm>
            <a:off x="7113243" y="5572343"/>
            <a:ext cx="2138690" cy="371262"/>
          </a:xfrm>
          <a:prstGeom prst="roundRect">
            <a:avLst>
              <a:gd name="adj" fmla="val 50000"/>
            </a:avLst>
          </a:prstGeom>
          <a:solidFill>
            <a:srgbClr val="FFFFFF">
              <a:alpha val="90000"/>
            </a:srgbClr>
          </a:solidFill>
          <a:ln w="12700">
            <a:miter lim="400000"/>
          </a:ln>
        </p:spPr>
        <p:txBody>
          <a:bodyPr lIns="50800" tIns="50800" rIns="50800" bIns="50800" anchor="ctr"/>
          <a:lstStyle/>
          <a:p>
            <a:pPr>
              <a:defRPr sz="2200">
                <a:solidFill>
                  <a:srgbClr val="FFFFFF"/>
                </a:solidFill>
              </a:defRPr>
            </a:pPr>
            <a:endParaRPr sz="2200" dirty="0"/>
          </a:p>
        </p:txBody>
      </p:sp>
      <p:sp>
        <p:nvSpPr>
          <p:cNvPr id="70" name="TSA…">
            <a:extLst>
              <a:ext uri="{FF2B5EF4-FFF2-40B4-BE49-F238E27FC236}">
                <a16:creationId xmlns:a16="http://schemas.microsoft.com/office/drawing/2014/main" id="{EB8D2AEC-32D7-4286-8D20-9D33586D8FF1}"/>
              </a:ext>
            </a:extLst>
          </p:cNvPr>
          <p:cNvSpPr txBox="1"/>
          <p:nvPr/>
        </p:nvSpPr>
        <p:spPr>
          <a:xfrm>
            <a:off x="6494675" y="5547400"/>
            <a:ext cx="3375839" cy="15540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ctr" defTabSz="457180">
              <a:lnSpc>
                <a:spcPct val="130000"/>
              </a:lnSpc>
              <a:defRPr sz="2500">
                <a:solidFill>
                  <a:srgbClr val="2E3C01"/>
                </a:solidFill>
              </a:defRPr>
            </a:pPr>
            <a:r>
              <a:rPr sz="1600" dirty="0">
                <a:latin typeface="현대하모니 M" panose="02020603020101020101" pitchFamily="18" charset="-127"/>
                <a:ea typeface="현대하모니 M" panose="02020603020101020101" pitchFamily="18" charset="-127"/>
              </a:rPr>
              <a:t>TSA</a:t>
            </a:r>
          </a:p>
          <a:p>
            <a:pPr algn="ctr" defTabSz="457180">
              <a:lnSpc>
                <a:spcPct val="110000"/>
              </a:lnSpc>
              <a:defRPr sz="1700" b="0">
                <a:solidFill>
                  <a:srgbClr val="05152F"/>
                </a:solidFill>
              </a:defRPr>
            </a:pPr>
            <a:endParaRPr lang="en-US" sz="1050" dirty="0">
              <a:latin typeface="현대하모니 M" panose="02020603020101020101" pitchFamily="18" charset="-127"/>
              <a:ea typeface="현대하모니 M" panose="02020603020101020101" pitchFamily="18" charset="-127"/>
            </a:endParaRPr>
          </a:p>
          <a:p>
            <a:pPr algn="ctr" defTabSz="457180">
              <a:lnSpc>
                <a:spcPct val="110000"/>
              </a:lnSpc>
              <a:defRPr sz="1700" b="0">
                <a:solidFill>
                  <a:srgbClr val="05152F"/>
                </a:solidFill>
              </a:defRPr>
            </a:pPr>
            <a:r>
              <a:rPr lang="en-US" sz="1200" dirty="0">
                <a:latin typeface="현대하모니 M" panose="02020603020101020101" pitchFamily="18" charset="-127"/>
                <a:ea typeface="현대하모니 M" panose="02020603020101020101" pitchFamily="18" charset="-127"/>
              </a:rPr>
              <a:t>Seat control ECU</a:t>
            </a:r>
            <a:endParaRPr sz="1200" dirty="0">
              <a:solidFill>
                <a:srgbClr val="000000"/>
              </a:solidFill>
              <a:latin typeface="현대하모니 M" panose="02020603020101020101" pitchFamily="18" charset="-127"/>
              <a:ea typeface="현대하모니 M" panose="02020603020101020101" pitchFamily="18" charset="-127"/>
            </a:endParaRPr>
          </a:p>
          <a:p>
            <a:pPr algn="ctr" defTabSz="457180">
              <a:lnSpc>
                <a:spcPct val="110000"/>
              </a:lnSpc>
              <a:defRPr sz="1700" b="0">
                <a:solidFill>
                  <a:srgbClr val="05152F"/>
                </a:solidFill>
              </a:defRPr>
            </a:pPr>
            <a:r>
              <a:rPr lang="en-US" sz="1200" dirty="0">
                <a:latin typeface="현대하모니 M" panose="02020603020101020101" pitchFamily="18" charset="-127"/>
                <a:ea typeface="현대하모니 M" panose="02020603020101020101" pitchFamily="18" charset="-127"/>
              </a:rPr>
              <a:t>Automotive e</a:t>
            </a:r>
            <a:r>
              <a:rPr sz="1200" dirty="0">
                <a:latin typeface="현대하모니 M" panose="02020603020101020101" pitchFamily="18" charset="-127"/>
                <a:ea typeface="현대하모니 M" panose="02020603020101020101" pitchFamily="18" charset="-127"/>
              </a:rPr>
              <a:t>lectr</a:t>
            </a:r>
            <a:r>
              <a:rPr lang="en-US" sz="1200" dirty="0">
                <a:latin typeface="현대하모니 M" panose="02020603020101020101" pitchFamily="18" charset="-127"/>
                <a:ea typeface="현대하모니 M" panose="02020603020101020101" pitchFamily="18" charset="-127"/>
              </a:rPr>
              <a:t>oni</a:t>
            </a:r>
            <a:r>
              <a:rPr sz="1200" dirty="0">
                <a:latin typeface="현대하모니 M" panose="02020603020101020101" pitchFamily="18" charset="-127"/>
                <a:ea typeface="현대하모니 M" panose="02020603020101020101" pitchFamily="18" charset="-127"/>
              </a:rPr>
              <a:t>c</a:t>
            </a:r>
            <a:r>
              <a:rPr lang="en-US" altLang="ko-KR" sz="1200" dirty="0">
                <a:latin typeface="현대하모니 M" panose="02020603020101020101" pitchFamily="18" charset="-127"/>
                <a:ea typeface="현대하모니 M" panose="02020603020101020101" pitchFamily="18" charset="-127"/>
              </a:rPr>
              <a:t> unit</a:t>
            </a:r>
            <a:endParaRPr sz="1050" dirty="0">
              <a:latin typeface="현대하모니 M" panose="02020603020101020101" pitchFamily="18" charset="-127"/>
              <a:ea typeface="현대하모니 M" panose="02020603020101020101" pitchFamily="18" charset="-127"/>
            </a:endParaRPr>
          </a:p>
        </p:txBody>
      </p:sp>
      <p:sp>
        <p:nvSpPr>
          <p:cNvPr id="71" name="Kyungshin Holdings…">
            <a:extLst>
              <a:ext uri="{FF2B5EF4-FFF2-40B4-BE49-F238E27FC236}">
                <a16:creationId xmlns:a16="http://schemas.microsoft.com/office/drawing/2014/main" id="{AC38811B-950D-46CA-9F35-DF14F4E8AF68}"/>
              </a:ext>
            </a:extLst>
          </p:cNvPr>
          <p:cNvSpPr txBox="1"/>
          <p:nvPr/>
        </p:nvSpPr>
        <p:spPr>
          <a:xfrm>
            <a:off x="3428982" y="3016347"/>
            <a:ext cx="3211931" cy="899865"/>
          </a:xfrm>
          <a:prstGeom prst="rect">
            <a:avLst/>
          </a:prstGeom>
          <a:ln w="12700">
            <a:miter lim="400000"/>
          </a:ln>
          <a:effectLst>
            <a:outerShdw blurRad="50800" dist="63500" dir="2700000" rotWithShape="0">
              <a:srgbClr val="000000">
                <a:alpha val="3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defTabSz="457180">
              <a:defRPr sz="2500">
                <a:solidFill>
                  <a:srgbClr val="FFFFFF"/>
                </a:solidFill>
              </a:defRPr>
            </a:pPr>
            <a:r>
              <a:rPr sz="1600" dirty="0">
                <a:latin typeface="현대하모니 M" panose="02020603020101020101" pitchFamily="18" charset="-127"/>
                <a:ea typeface="현대하모니 M" panose="02020603020101020101" pitchFamily="18" charset="-127"/>
              </a:rPr>
              <a:t>Kyungshin Holdings</a:t>
            </a:r>
          </a:p>
        </p:txBody>
      </p:sp>
      <p:pic>
        <p:nvPicPr>
          <p:cNvPr id="72" name="그림 71">
            <a:extLst>
              <a:ext uri="{FF2B5EF4-FFF2-40B4-BE49-F238E27FC236}">
                <a16:creationId xmlns:a16="http://schemas.microsoft.com/office/drawing/2014/main" id="{9818EDF9-ACA9-4081-A9C7-42D511C46A9C}"/>
              </a:ext>
            </a:extLst>
          </p:cNvPr>
          <p:cNvPicPr>
            <a:picLocks noChangeAspect="1"/>
          </p:cNvPicPr>
          <p:nvPr/>
        </p:nvPicPr>
        <p:blipFill>
          <a:blip r:embed="rId3"/>
          <a:stretch>
            <a:fillRect/>
          </a:stretch>
        </p:blipFill>
        <p:spPr>
          <a:xfrm>
            <a:off x="0" y="6687381"/>
            <a:ext cx="9906000" cy="174771"/>
          </a:xfrm>
          <a:prstGeom prst="rect">
            <a:avLst/>
          </a:prstGeom>
        </p:spPr>
      </p:pic>
      <p:cxnSp>
        <p:nvCxnSpPr>
          <p:cNvPr id="5" name="연결선: 꺾임 4">
            <a:extLst>
              <a:ext uri="{FF2B5EF4-FFF2-40B4-BE49-F238E27FC236}">
                <a16:creationId xmlns:a16="http://schemas.microsoft.com/office/drawing/2014/main" id="{CD12D638-802F-4957-846D-8662180DA147}"/>
              </a:ext>
            </a:extLst>
          </p:cNvPr>
          <p:cNvCxnSpPr>
            <a:cxnSpLocks/>
            <a:stCxn id="61" idx="2"/>
            <a:endCxn id="62" idx="0"/>
          </p:cNvCxnSpPr>
          <p:nvPr/>
        </p:nvCxnSpPr>
        <p:spPr>
          <a:xfrm rot="5400000">
            <a:off x="3267847" y="3012332"/>
            <a:ext cx="414721" cy="3119485"/>
          </a:xfrm>
          <a:prstGeom prst="bentConnector3">
            <a:avLst/>
          </a:prstGeom>
          <a:ln w="10160">
            <a:solidFill>
              <a:srgbClr val="FFFFFF">
                <a:alpha val="50000"/>
              </a:srgbClr>
            </a:solidFill>
            <a:miter lim="400000"/>
          </a:ln>
        </p:spPr>
      </p:cxnSp>
      <p:cxnSp>
        <p:nvCxnSpPr>
          <p:cNvPr id="74" name="연결선: 꺾임 73">
            <a:extLst>
              <a:ext uri="{FF2B5EF4-FFF2-40B4-BE49-F238E27FC236}">
                <a16:creationId xmlns:a16="http://schemas.microsoft.com/office/drawing/2014/main" id="{FEE26BEB-D706-40D0-B1E2-0830433BAD5C}"/>
              </a:ext>
            </a:extLst>
          </p:cNvPr>
          <p:cNvCxnSpPr>
            <a:cxnSpLocks/>
            <a:stCxn id="65" idx="0"/>
            <a:endCxn id="61" idx="2"/>
          </p:cNvCxnSpPr>
          <p:nvPr/>
        </p:nvCxnSpPr>
        <p:spPr>
          <a:xfrm rot="16200000" flipV="1">
            <a:off x="6407418" y="2992250"/>
            <a:ext cx="402715" cy="3147637"/>
          </a:xfrm>
          <a:prstGeom prst="bentConnector3">
            <a:avLst>
              <a:gd name="adj1" fmla="val 50000"/>
            </a:avLst>
          </a:prstGeom>
          <a:ln w="10160">
            <a:solidFill>
              <a:srgbClr val="FFFFFF">
                <a:alpha val="50000"/>
              </a:srgbClr>
            </a:solidFill>
            <a:miter lim="400000"/>
          </a:ln>
        </p:spPr>
      </p:cxnSp>
      <p:cxnSp>
        <p:nvCxnSpPr>
          <p:cNvPr id="14" name="직선 연결선 13">
            <a:extLst>
              <a:ext uri="{FF2B5EF4-FFF2-40B4-BE49-F238E27FC236}">
                <a16:creationId xmlns:a16="http://schemas.microsoft.com/office/drawing/2014/main" id="{2BCFC233-94B4-4BAC-8A70-46A7BC0849EC}"/>
              </a:ext>
            </a:extLst>
          </p:cNvPr>
          <p:cNvCxnSpPr>
            <a:cxnSpLocks/>
            <a:stCxn id="61" idx="2"/>
            <a:endCxn id="63" idx="0"/>
          </p:cNvCxnSpPr>
          <p:nvPr/>
        </p:nvCxnSpPr>
        <p:spPr>
          <a:xfrm>
            <a:off x="5034948" y="4364708"/>
            <a:ext cx="0" cy="414721"/>
          </a:xfrm>
          <a:prstGeom prst="line">
            <a:avLst/>
          </a:prstGeom>
          <a:ln w="10160">
            <a:solidFill>
              <a:srgbClr val="FFFFFF">
                <a:alpha val="50000"/>
              </a:srgbClr>
            </a:solidFill>
            <a:miter lim="400000"/>
          </a:ln>
        </p:spPr>
      </p:cxnSp>
      <p:sp>
        <p:nvSpPr>
          <p:cNvPr id="51" name="TextBox 50"/>
          <p:cNvSpPr txBox="1"/>
          <p:nvPr/>
        </p:nvSpPr>
        <p:spPr>
          <a:xfrm>
            <a:off x="261948" y="3341779"/>
            <a:ext cx="1608454" cy="369653"/>
          </a:xfrm>
          <a:prstGeom prst="rect">
            <a:avLst/>
          </a:prstGeom>
          <a:noFill/>
        </p:spPr>
        <p:txBody>
          <a:bodyPr wrap="none" rtlCol="0">
            <a:spAutoFit/>
          </a:bodyPr>
          <a:lstStyle/>
          <a:p>
            <a:pPr marL="179992" indent="-179992">
              <a:buFont typeface="Wingdings" panose="05000000000000000000" pitchFamily="2" charset="2"/>
              <a:buChar char="l"/>
            </a:pPr>
            <a:r>
              <a:rPr lang="ko-KR" altLang="en-US" sz="1802" dirty="0">
                <a:solidFill>
                  <a:srgbClr val="4775A3"/>
                </a:solidFill>
                <a:latin typeface="현대하모니 L" panose="02020603020101020101" pitchFamily="18" charset="-127"/>
                <a:ea typeface="현대하모니 L" panose="02020603020101020101" pitchFamily="18" charset="-127"/>
              </a:rPr>
              <a:t> </a:t>
            </a:r>
            <a:r>
              <a:rPr lang="sr-Latn-RS" altLang="ko-KR" sz="1802" u="sng" dirty="0">
                <a:solidFill>
                  <a:srgbClr val="4775A3"/>
                </a:solidFill>
                <a:latin typeface="현대하모니 L" panose="02020603020101020101" pitchFamily="18" charset="-127"/>
                <a:ea typeface="현대하모니 L" panose="02020603020101020101" pitchFamily="18" charset="-127"/>
              </a:rPr>
              <a:t>Upravljanje</a:t>
            </a:r>
            <a:endParaRPr lang="ko-KR" altLang="en-US" sz="1802" u="sng" dirty="0">
              <a:solidFill>
                <a:srgbClr val="4775A3"/>
              </a:solidFill>
              <a:latin typeface="현대하모니 L" panose="02020603020101020101" pitchFamily="18" charset="-127"/>
              <a:ea typeface="현대하모니 L" panose="02020603020101020101" pitchFamily="18" charset="-127"/>
            </a:endParaRPr>
          </a:p>
        </p:txBody>
      </p:sp>
      <p:grpSp>
        <p:nvGrpSpPr>
          <p:cNvPr id="27" name="그룹 26">
            <a:extLst>
              <a:ext uri="{FF2B5EF4-FFF2-40B4-BE49-F238E27FC236}">
                <a16:creationId xmlns:a16="http://schemas.microsoft.com/office/drawing/2014/main" id="{A13A1CB5-779E-4819-9D8B-E3F5A278D2E4}"/>
              </a:ext>
            </a:extLst>
          </p:cNvPr>
          <p:cNvGrpSpPr/>
          <p:nvPr/>
        </p:nvGrpSpPr>
        <p:grpSpPr>
          <a:xfrm>
            <a:off x="92560" y="6671761"/>
            <a:ext cx="1044020" cy="200183"/>
            <a:chOff x="92556" y="6671758"/>
            <a:chExt cx="1044020" cy="200183"/>
          </a:xfrm>
        </p:grpSpPr>
        <p:pic>
          <p:nvPicPr>
            <p:cNvPr id="28" name="Picture 7" descr="blue logo.png">
              <a:extLst>
                <a:ext uri="{FF2B5EF4-FFF2-40B4-BE49-F238E27FC236}">
                  <a16:creationId xmlns:a16="http://schemas.microsoft.com/office/drawing/2014/main" id="{80A00D06-8325-44AE-B727-2DD0DC57F5FD}"/>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92556" y="6715046"/>
              <a:ext cx="677959" cy="11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2935E25B-1A23-4C83-86FF-1B29920ABD1D}"/>
                </a:ext>
              </a:extLst>
            </p:cNvPr>
            <p:cNvSpPr txBox="1"/>
            <p:nvPr/>
          </p:nvSpPr>
          <p:spPr>
            <a:xfrm>
              <a:off x="719966" y="6671758"/>
              <a:ext cx="416610" cy="200183"/>
            </a:xfrm>
            <a:prstGeom prst="rect">
              <a:avLst/>
            </a:prstGeom>
            <a:noFill/>
          </p:spPr>
          <p:txBody>
            <a:bodyPr wrap="square" rtlCol="0">
              <a:spAutoFit/>
            </a:bodyPr>
            <a:lstStyle/>
            <a:p>
              <a:r>
                <a:rPr lang="en-US" altLang="ko-KR" sz="701" b="1" dirty="0">
                  <a:solidFill>
                    <a:schemeClr val="bg1"/>
                  </a:solidFill>
                </a:rPr>
                <a:t>Cable</a:t>
              </a:r>
              <a:endParaRPr lang="ko-KR" altLang="en-US" sz="701" b="1" dirty="0">
                <a:solidFill>
                  <a:schemeClr val="bg1"/>
                </a:solidFill>
              </a:endParaRPr>
            </a:p>
          </p:txBody>
        </p:sp>
      </p:grpSp>
    </p:spTree>
    <p:extLst>
      <p:ext uri="{BB962C8B-B14F-4D97-AF65-F5344CB8AC3E}">
        <p14:creationId xmlns:p14="http://schemas.microsoft.com/office/powerpoint/2010/main" val="145708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B6D234D-854F-407B-9A48-66C02123B415}"/>
              </a:ext>
            </a:extLst>
          </p:cNvPr>
          <p:cNvPicPr>
            <a:picLocks noChangeAspect="1"/>
          </p:cNvPicPr>
          <p:nvPr/>
        </p:nvPicPr>
        <p:blipFill rotWithShape="1">
          <a:blip r:embed="rId3"/>
          <a:srcRect l="3478" t="13829" r="8567"/>
          <a:stretch/>
        </p:blipFill>
        <p:spPr>
          <a:xfrm>
            <a:off x="66470" y="764705"/>
            <a:ext cx="9773070" cy="5760641"/>
          </a:xfrm>
          <a:prstGeom prst="rect">
            <a:avLst/>
          </a:prstGeom>
        </p:spPr>
      </p:pic>
      <p:sp>
        <p:nvSpPr>
          <p:cNvPr id="5" name="TextBox 4">
            <a:extLst>
              <a:ext uri="{FF2B5EF4-FFF2-40B4-BE49-F238E27FC236}">
                <a16:creationId xmlns:a16="http://schemas.microsoft.com/office/drawing/2014/main" id="{54E264A3-CB7A-4E33-A9D4-28E150A8B60F}"/>
              </a:ext>
            </a:extLst>
          </p:cNvPr>
          <p:cNvSpPr txBox="1"/>
          <p:nvPr/>
        </p:nvSpPr>
        <p:spPr>
          <a:xfrm>
            <a:off x="163702" y="103925"/>
            <a:ext cx="5970417" cy="523220"/>
          </a:xfrm>
          <a:prstGeom prst="rect">
            <a:avLst/>
          </a:prstGeom>
          <a:noFill/>
        </p:spPr>
        <p:txBody>
          <a:bodyPr wrap="none" rtlCol="0">
            <a:spAutoFit/>
          </a:bodyPr>
          <a:lstStyle/>
          <a:p>
            <a:r>
              <a:rPr lang="en-US" altLang="ko-KR" sz="2800" dirty="0">
                <a:solidFill>
                  <a:srgbClr val="014690"/>
                </a:solidFill>
                <a:latin typeface="현대하모니 B" panose="02020603020101020101" pitchFamily="18" charset="-127"/>
                <a:ea typeface="현대하모니 B" panose="02020603020101020101" pitchFamily="18" charset="-127"/>
              </a:rPr>
              <a:t>1. </a:t>
            </a:r>
            <a:r>
              <a:rPr lang="en-US" altLang="ko-KR" sz="2800" dirty="0" err="1">
                <a:solidFill>
                  <a:srgbClr val="014690"/>
                </a:solidFill>
                <a:latin typeface="현대하모니 B" panose="02020603020101020101" pitchFamily="18" charset="-127"/>
                <a:ea typeface="현대하모니 B" panose="02020603020101020101" pitchFamily="18" charset="-127"/>
              </a:rPr>
              <a:t>Kyungshin</a:t>
            </a:r>
            <a:r>
              <a:rPr lang="en-US" altLang="ko-KR" sz="2800" dirty="0">
                <a:solidFill>
                  <a:srgbClr val="014690"/>
                </a:solidFill>
                <a:latin typeface="현대하모니 B" panose="02020603020101020101" pitchFamily="18" charset="-127"/>
                <a:ea typeface="현대하모니 B" panose="02020603020101020101" pitchFamily="18" charset="-127"/>
              </a:rPr>
              <a:t> Group_ </a:t>
            </a:r>
            <a:r>
              <a:rPr lang="en-US" altLang="ko-KR" sz="2400" dirty="0">
                <a:solidFill>
                  <a:srgbClr val="014690"/>
                </a:solidFill>
                <a:latin typeface="현대하모니 B" panose="02020603020101020101" pitchFamily="18" charset="-127"/>
                <a:ea typeface="현대하모니 B" panose="02020603020101020101" pitchFamily="18" charset="-127"/>
              </a:rPr>
              <a:t>Global Location</a:t>
            </a:r>
            <a:endParaRPr lang="ko-KR" altLang="en-US" sz="2400" dirty="0">
              <a:solidFill>
                <a:srgbClr val="014690"/>
              </a:solidFill>
              <a:latin typeface="현대하모니 B" panose="02020603020101020101" pitchFamily="18" charset="-127"/>
              <a:ea typeface="현대하모니 B" panose="02020603020101020101" pitchFamily="18" charset="-127"/>
            </a:endParaRPr>
          </a:p>
        </p:txBody>
      </p:sp>
      <p:pic>
        <p:nvPicPr>
          <p:cNvPr id="6" name="그림 5">
            <a:extLst>
              <a:ext uri="{FF2B5EF4-FFF2-40B4-BE49-F238E27FC236}">
                <a16:creationId xmlns:a16="http://schemas.microsoft.com/office/drawing/2014/main" id="{33155541-F616-4E03-91DD-3030945B730F}"/>
              </a:ext>
            </a:extLst>
          </p:cNvPr>
          <p:cNvPicPr>
            <a:picLocks noChangeAspect="1"/>
          </p:cNvPicPr>
          <p:nvPr/>
        </p:nvPicPr>
        <p:blipFill>
          <a:blip r:embed="rId4"/>
          <a:stretch>
            <a:fillRect/>
          </a:stretch>
        </p:blipFill>
        <p:spPr>
          <a:xfrm>
            <a:off x="0" y="2"/>
            <a:ext cx="9906000" cy="116632"/>
          </a:xfrm>
          <a:prstGeom prst="rect">
            <a:avLst/>
          </a:prstGeom>
        </p:spPr>
      </p:pic>
      <p:pic>
        <p:nvPicPr>
          <p:cNvPr id="7" name="그림 6">
            <a:extLst>
              <a:ext uri="{FF2B5EF4-FFF2-40B4-BE49-F238E27FC236}">
                <a16:creationId xmlns:a16="http://schemas.microsoft.com/office/drawing/2014/main" id="{A5B9FC3E-201F-433D-A806-3176488380D3}"/>
              </a:ext>
            </a:extLst>
          </p:cNvPr>
          <p:cNvPicPr>
            <a:picLocks noChangeAspect="1"/>
          </p:cNvPicPr>
          <p:nvPr/>
        </p:nvPicPr>
        <p:blipFill>
          <a:blip r:embed="rId4"/>
          <a:stretch>
            <a:fillRect/>
          </a:stretch>
        </p:blipFill>
        <p:spPr>
          <a:xfrm>
            <a:off x="0" y="6687381"/>
            <a:ext cx="9906000" cy="174771"/>
          </a:xfrm>
          <a:prstGeom prst="rect">
            <a:avLst/>
          </a:prstGeom>
        </p:spPr>
      </p:pic>
      <p:grpSp>
        <p:nvGrpSpPr>
          <p:cNvPr id="8" name="그룹 7">
            <a:extLst>
              <a:ext uri="{FF2B5EF4-FFF2-40B4-BE49-F238E27FC236}">
                <a16:creationId xmlns:a16="http://schemas.microsoft.com/office/drawing/2014/main" id="{8DDEFE2F-2D6F-46B0-8DD1-E42FEA19AA6F}"/>
              </a:ext>
            </a:extLst>
          </p:cNvPr>
          <p:cNvGrpSpPr/>
          <p:nvPr/>
        </p:nvGrpSpPr>
        <p:grpSpPr>
          <a:xfrm>
            <a:off x="92560" y="6671761"/>
            <a:ext cx="1044020" cy="200183"/>
            <a:chOff x="92556" y="6671758"/>
            <a:chExt cx="1044020" cy="200183"/>
          </a:xfrm>
        </p:grpSpPr>
        <p:pic>
          <p:nvPicPr>
            <p:cNvPr id="9" name="Picture 7" descr="blue logo.png">
              <a:extLst>
                <a:ext uri="{FF2B5EF4-FFF2-40B4-BE49-F238E27FC236}">
                  <a16:creationId xmlns:a16="http://schemas.microsoft.com/office/drawing/2014/main" id="{4BF232B8-E0FE-4152-A5DD-0D990FEBB327}"/>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2556" y="6715046"/>
              <a:ext cx="677959" cy="11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7408CD2-A34D-49EE-A1B2-B1B9212C88F9}"/>
                </a:ext>
              </a:extLst>
            </p:cNvPr>
            <p:cNvSpPr txBox="1"/>
            <p:nvPr/>
          </p:nvSpPr>
          <p:spPr>
            <a:xfrm>
              <a:off x="719966" y="6671758"/>
              <a:ext cx="416610" cy="200183"/>
            </a:xfrm>
            <a:prstGeom prst="rect">
              <a:avLst/>
            </a:prstGeom>
            <a:noFill/>
          </p:spPr>
          <p:txBody>
            <a:bodyPr wrap="square" rtlCol="0">
              <a:spAutoFit/>
            </a:bodyPr>
            <a:lstStyle/>
            <a:p>
              <a:r>
                <a:rPr lang="en-US" altLang="ko-KR" sz="701" b="1" dirty="0">
                  <a:solidFill>
                    <a:schemeClr val="bg1"/>
                  </a:solidFill>
                </a:rPr>
                <a:t>Cable</a:t>
              </a:r>
              <a:endParaRPr lang="ko-KR" altLang="en-US" sz="701" b="1" dirty="0">
                <a:solidFill>
                  <a:schemeClr val="bg1"/>
                </a:solidFill>
              </a:endParaRPr>
            </a:p>
          </p:txBody>
        </p:sp>
      </p:grpSp>
      <p:sp>
        <p:nvSpPr>
          <p:cNvPr id="11" name="타원 10">
            <a:extLst>
              <a:ext uri="{FF2B5EF4-FFF2-40B4-BE49-F238E27FC236}">
                <a16:creationId xmlns:a16="http://schemas.microsoft.com/office/drawing/2014/main" id="{4E49F704-F6ED-49A2-B5EF-C11B42705ACC}"/>
              </a:ext>
            </a:extLst>
          </p:cNvPr>
          <p:cNvSpPr/>
          <p:nvPr/>
        </p:nvSpPr>
        <p:spPr>
          <a:xfrm>
            <a:off x="1208586" y="3284987"/>
            <a:ext cx="64008" cy="64008"/>
          </a:xfrm>
          <a:prstGeom prst="ellipse">
            <a:avLst/>
          </a:prstGeom>
          <a:solidFill>
            <a:srgbClr val="00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2"/>
          </a:p>
        </p:txBody>
      </p:sp>
      <p:pic>
        <p:nvPicPr>
          <p:cNvPr id="17" name="그림 16">
            <a:extLst>
              <a:ext uri="{FF2B5EF4-FFF2-40B4-BE49-F238E27FC236}">
                <a16:creationId xmlns:a16="http://schemas.microsoft.com/office/drawing/2014/main" id="{4D6A12AD-DEDB-4558-8206-933712E96867}"/>
              </a:ext>
            </a:extLst>
          </p:cNvPr>
          <p:cNvPicPr>
            <a:picLocks noChangeAspect="1"/>
          </p:cNvPicPr>
          <p:nvPr/>
        </p:nvPicPr>
        <p:blipFill>
          <a:blip r:embed="rId6"/>
          <a:stretch>
            <a:fillRect/>
          </a:stretch>
        </p:blipFill>
        <p:spPr>
          <a:xfrm>
            <a:off x="1181474" y="3008393"/>
            <a:ext cx="1694116" cy="323116"/>
          </a:xfrm>
          <a:prstGeom prst="rect">
            <a:avLst/>
          </a:prstGeom>
        </p:spPr>
      </p:pic>
      <p:pic>
        <p:nvPicPr>
          <p:cNvPr id="20" name="그림 19">
            <a:extLst>
              <a:ext uri="{FF2B5EF4-FFF2-40B4-BE49-F238E27FC236}">
                <a16:creationId xmlns:a16="http://schemas.microsoft.com/office/drawing/2014/main" id="{BD76E93F-F2B9-4379-B8BE-36CFA96392E1}"/>
              </a:ext>
            </a:extLst>
          </p:cNvPr>
          <p:cNvPicPr>
            <a:picLocks noChangeAspect="1"/>
          </p:cNvPicPr>
          <p:nvPr/>
        </p:nvPicPr>
        <p:blipFill>
          <a:blip r:embed="rId7"/>
          <a:stretch>
            <a:fillRect/>
          </a:stretch>
        </p:blipFill>
        <p:spPr>
          <a:xfrm>
            <a:off x="2720755" y="4317128"/>
            <a:ext cx="67062" cy="60965"/>
          </a:xfrm>
          <a:prstGeom prst="rect">
            <a:avLst/>
          </a:prstGeom>
        </p:spPr>
      </p:pic>
      <p:pic>
        <p:nvPicPr>
          <p:cNvPr id="21" name="그림 20">
            <a:extLst>
              <a:ext uri="{FF2B5EF4-FFF2-40B4-BE49-F238E27FC236}">
                <a16:creationId xmlns:a16="http://schemas.microsoft.com/office/drawing/2014/main" id="{37A0071D-93A7-48A8-9554-C0B8BF7ED1AE}"/>
              </a:ext>
            </a:extLst>
          </p:cNvPr>
          <p:cNvPicPr>
            <a:picLocks noChangeAspect="1"/>
          </p:cNvPicPr>
          <p:nvPr/>
        </p:nvPicPr>
        <p:blipFill>
          <a:blip r:embed="rId7"/>
          <a:stretch>
            <a:fillRect/>
          </a:stretch>
        </p:blipFill>
        <p:spPr>
          <a:xfrm>
            <a:off x="2653694" y="4191811"/>
            <a:ext cx="67062" cy="60965"/>
          </a:xfrm>
          <a:prstGeom prst="rect">
            <a:avLst/>
          </a:prstGeom>
        </p:spPr>
      </p:pic>
      <p:pic>
        <p:nvPicPr>
          <p:cNvPr id="23" name="그림 22">
            <a:extLst>
              <a:ext uri="{FF2B5EF4-FFF2-40B4-BE49-F238E27FC236}">
                <a16:creationId xmlns:a16="http://schemas.microsoft.com/office/drawing/2014/main" id="{DD9029B8-04D3-4C77-BC4B-DF43CFEC8A46}"/>
              </a:ext>
            </a:extLst>
          </p:cNvPr>
          <p:cNvPicPr>
            <a:picLocks noChangeAspect="1"/>
          </p:cNvPicPr>
          <p:nvPr/>
        </p:nvPicPr>
        <p:blipFill>
          <a:blip r:embed="rId7"/>
          <a:stretch>
            <a:fillRect/>
          </a:stretch>
        </p:blipFill>
        <p:spPr>
          <a:xfrm>
            <a:off x="7545289" y="3717039"/>
            <a:ext cx="67062" cy="60965"/>
          </a:xfrm>
          <a:prstGeom prst="rect">
            <a:avLst/>
          </a:prstGeom>
        </p:spPr>
      </p:pic>
      <p:pic>
        <p:nvPicPr>
          <p:cNvPr id="24" name="그림 23">
            <a:extLst>
              <a:ext uri="{FF2B5EF4-FFF2-40B4-BE49-F238E27FC236}">
                <a16:creationId xmlns:a16="http://schemas.microsoft.com/office/drawing/2014/main" id="{FE7EF0C5-F258-40EF-8DA3-0356E65EBAD5}"/>
              </a:ext>
            </a:extLst>
          </p:cNvPr>
          <p:cNvPicPr>
            <a:picLocks noChangeAspect="1"/>
          </p:cNvPicPr>
          <p:nvPr/>
        </p:nvPicPr>
        <p:blipFill>
          <a:blip r:embed="rId7"/>
          <a:stretch>
            <a:fillRect/>
          </a:stretch>
        </p:blipFill>
        <p:spPr>
          <a:xfrm>
            <a:off x="7503916" y="3682936"/>
            <a:ext cx="67062" cy="60965"/>
          </a:xfrm>
          <a:prstGeom prst="rect">
            <a:avLst/>
          </a:prstGeom>
        </p:spPr>
      </p:pic>
      <p:pic>
        <p:nvPicPr>
          <p:cNvPr id="25" name="그림 24">
            <a:extLst>
              <a:ext uri="{FF2B5EF4-FFF2-40B4-BE49-F238E27FC236}">
                <a16:creationId xmlns:a16="http://schemas.microsoft.com/office/drawing/2014/main" id="{386429AD-F428-44CE-B095-6A79BECC731A}"/>
              </a:ext>
            </a:extLst>
          </p:cNvPr>
          <p:cNvPicPr>
            <a:picLocks noChangeAspect="1"/>
          </p:cNvPicPr>
          <p:nvPr/>
        </p:nvPicPr>
        <p:blipFill>
          <a:blip r:embed="rId7"/>
          <a:stretch>
            <a:fillRect/>
          </a:stretch>
        </p:blipFill>
        <p:spPr>
          <a:xfrm>
            <a:off x="7689306" y="4317127"/>
            <a:ext cx="67062" cy="60965"/>
          </a:xfrm>
          <a:prstGeom prst="rect">
            <a:avLst/>
          </a:prstGeom>
        </p:spPr>
      </p:pic>
      <p:pic>
        <p:nvPicPr>
          <p:cNvPr id="26" name="그림 25">
            <a:extLst>
              <a:ext uri="{FF2B5EF4-FFF2-40B4-BE49-F238E27FC236}">
                <a16:creationId xmlns:a16="http://schemas.microsoft.com/office/drawing/2014/main" id="{DF241CBA-A70D-40EB-BF02-C92D175485ED}"/>
              </a:ext>
            </a:extLst>
          </p:cNvPr>
          <p:cNvPicPr>
            <a:picLocks noChangeAspect="1"/>
          </p:cNvPicPr>
          <p:nvPr/>
        </p:nvPicPr>
        <p:blipFill>
          <a:blip r:embed="rId7"/>
          <a:stretch>
            <a:fillRect/>
          </a:stretch>
        </p:blipFill>
        <p:spPr>
          <a:xfrm>
            <a:off x="6969229" y="3777444"/>
            <a:ext cx="67062" cy="60965"/>
          </a:xfrm>
          <a:prstGeom prst="rect">
            <a:avLst/>
          </a:prstGeom>
        </p:spPr>
      </p:pic>
      <p:pic>
        <p:nvPicPr>
          <p:cNvPr id="27" name="그림 26">
            <a:extLst>
              <a:ext uri="{FF2B5EF4-FFF2-40B4-BE49-F238E27FC236}">
                <a16:creationId xmlns:a16="http://schemas.microsoft.com/office/drawing/2014/main" id="{D5A23139-9D10-4056-BFED-04DE197CE8F5}"/>
              </a:ext>
            </a:extLst>
          </p:cNvPr>
          <p:cNvPicPr>
            <a:picLocks noChangeAspect="1"/>
          </p:cNvPicPr>
          <p:nvPr/>
        </p:nvPicPr>
        <p:blipFill>
          <a:blip r:embed="rId7"/>
          <a:stretch>
            <a:fillRect/>
          </a:stretch>
        </p:blipFill>
        <p:spPr>
          <a:xfrm>
            <a:off x="7002759" y="3678181"/>
            <a:ext cx="67062" cy="60965"/>
          </a:xfrm>
          <a:prstGeom prst="rect">
            <a:avLst/>
          </a:prstGeom>
        </p:spPr>
      </p:pic>
      <p:pic>
        <p:nvPicPr>
          <p:cNvPr id="28" name="그림 27">
            <a:extLst>
              <a:ext uri="{FF2B5EF4-FFF2-40B4-BE49-F238E27FC236}">
                <a16:creationId xmlns:a16="http://schemas.microsoft.com/office/drawing/2014/main" id="{26535EA4-D352-43F7-872D-48420DC36DFE}"/>
              </a:ext>
            </a:extLst>
          </p:cNvPr>
          <p:cNvPicPr>
            <a:picLocks noChangeAspect="1"/>
          </p:cNvPicPr>
          <p:nvPr/>
        </p:nvPicPr>
        <p:blipFill>
          <a:blip r:embed="rId7"/>
          <a:stretch>
            <a:fillRect/>
          </a:stretch>
        </p:blipFill>
        <p:spPr>
          <a:xfrm>
            <a:off x="6894323" y="3630172"/>
            <a:ext cx="67062" cy="60965"/>
          </a:xfrm>
          <a:prstGeom prst="rect">
            <a:avLst/>
          </a:prstGeom>
        </p:spPr>
      </p:pic>
      <p:pic>
        <p:nvPicPr>
          <p:cNvPr id="32" name="그림 31">
            <a:extLst>
              <a:ext uri="{FF2B5EF4-FFF2-40B4-BE49-F238E27FC236}">
                <a16:creationId xmlns:a16="http://schemas.microsoft.com/office/drawing/2014/main" id="{BFF14BEC-FFA0-4D5D-B50A-DA1BD63539E2}"/>
              </a:ext>
            </a:extLst>
          </p:cNvPr>
          <p:cNvPicPr>
            <a:picLocks noChangeAspect="1"/>
          </p:cNvPicPr>
          <p:nvPr/>
        </p:nvPicPr>
        <p:blipFill>
          <a:blip r:embed="rId7"/>
          <a:stretch>
            <a:fillRect/>
          </a:stretch>
        </p:blipFill>
        <p:spPr>
          <a:xfrm>
            <a:off x="3193082" y="3781645"/>
            <a:ext cx="67062" cy="60965"/>
          </a:xfrm>
          <a:prstGeom prst="rect">
            <a:avLst/>
          </a:prstGeom>
        </p:spPr>
      </p:pic>
      <p:pic>
        <p:nvPicPr>
          <p:cNvPr id="33" name="그림 32">
            <a:extLst>
              <a:ext uri="{FF2B5EF4-FFF2-40B4-BE49-F238E27FC236}">
                <a16:creationId xmlns:a16="http://schemas.microsoft.com/office/drawing/2014/main" id="{358720BF-5B64-415B-A0C2-F7DB94B21A7B}"/>
              </a:ext>
            </a:extLst>
          </p:cNvPr>
          <p:cNvPicPr>
            <a:picLocks noChangeAspect="1"/>
          </p:cNvPicPr>
          <p:nvPr/>
        </p:nvPicPr>
        <p:blipFill>
          <a:blip r:embed="rId7"/>
          <a:stretch>
            <a:fillRect/>
          </a:stretch>
        </p:blipFill>
        <p:spPr>
          <a:xfrm>
            <a:off x="3584852" y="3777444"/>
            <a:ext cx="67062" cy="60965"/>
          </a:xfrm>
          <a:prstGeom prst="rect">
            <a:avLst/>
          </a:prstGeom>
        </p:spPr>
      </p:pic>
      <p:pic>
        <p:nvPicPr>
          <p:cNvPr id="35" name="그림 34">
            <a:extLst>
              <a:ext uri="{FF2B5EF4-FFF2-40B4-BE49-F238E27FC236}">
                <a16:creationId xmlns:a16="http://schemas.microsoft.com/office/drawing/2014/main" id="{D7507786-DAAF-403C-94BA-AA5DBBCBC707}"/>
              </a:ext>
            </a:extLst>
          </p:cNvPr>
          <p:cNvPicPr>
            <a:picLocks noChangeAspect="1"/>
          </p:cNvPicPr>
          <p:nvPr/>
        </p:nvPicPr>
        <p:blipFill>
          <a:blip r:embed="rId7"/>
          <a:stretch>
            <a:fillRect/>
          </a:stretch>
        </p:blipFill>
        <p:spPr>
          <a:xfrm>
            <a:off x="3618380" y="3554444"/>
            <a:ext cx="67062" cy="60965"/>
          </a:xfrm>
          <a:prstGeom prst="rect">
            <a:avLst/>
          </a:prstGeom>
        </p:spPr>
      </p:pic>
      <p:pic>
        <p:nvPicPr>
          <p:cNvPr id="36" name="그림 35">
            <a:extLst>
              <a:ext uri="{FF2B5EF4-FFF2-40B4-BE49-F238E27FC236}">
                <a16:creationId xmlns:a16="http://schemas.microsoft.com/office/drawing/2014/main" id="{367C1DA6-F764-4CB0-8961-77FAC3B1AD41}"/>
              </a:ext>
            </a:extLst>
          </p:cNvPr>
          <p:cNvPicPr>
            <a:picLocks noChangeAspect="1"/>
          </p:cNvPicPr>
          <p:nvPr/>
        </p:nvPicPr>
        <p:blipFill>
          <a:blip r:embed="rId7"/>
          <a:stretch>
            <a:fillRect/>
          </a:stretch>
        </p:blipFill>
        <p:spPr>
          <a:xfrm>
            <a:off x="3576077" y="3604979"/>
            <a:ext cx="67062" cy="60965"/>
          </a:xfrm>
          <a:prstGeom prst="rect">
            <a:avLst/>
          </a:prstGeom>
        </p:spPr>
      </p:pic>
      <p:pic>
        <p:nvPicPr>
          <p:cNvPr id="37" name="그림 36">
            <a:extLst>
              <a:ext uri="{FF2B5EF4-FFF2-40B4-BE49-F238E27FC236}">
                <a16:creationId xmlns:a16="http://schemas.microsoft.com/office/drawing/2014/main" id="{608EFE43-9443-444A-9CCA-04F7EC476A0F}"/>
              </a:ext>
            </a:extLst>
          </p:cNvPr>
          <p:cNvPicPr>
            <a:picLocks noChangeAspect="1"/>
          </p:cNvPicPr>
          <p:nvPr/>
        </p:nvPicPr>
        <p:blipFill>
          <a:blip r:embed="rId7"/>
          <a:stretch>
            <a:fillRect/>
          </a:stretch>
        </p:blipFill>
        <p:spPr>
          <a:xfrm>
            <a:off x="3622774" y="3858460"/>
            <a:ext cx="67062" cy="60965"/>
          </a:xfrm>
          <a:prstGeom prst="rect">
            <a:avLst/>
          </a:prstGeom>
        </p:spPr>
      </p:pic>
      <p:pic>
        <p:nvPicPr>
          <p:cNvPr id="39" name="그림 38">
            <a:extLst>
              <a:ext uri="{FF2B5EF4-FFF2-40B4-BE49-F238E27FC236}">
                <a16:creationId xmlns:a16="http://schemas.microsoft.com/office/drawing/2014/main" id="{3B9F0CFA-C2B4-402E-8D39-E0AAA4D508C6}"/>
              </a:ext>
            </a:extLst>
          </p:cNvPr>
          <p:cNvPicPr>
            <a:picLocks noChangeAspect="1"/>
          </p:cNvPicPr>
          <p:nvPr/>
        </p:nvPicPr>
        <p:blipFill>
          <a:blip r:embed="rId7"/>
          <a:stretch>
            <a:fillRect/>
          </a:stretch>
        </p:blipFill>
        <p:spPr>
          <a:xfrm>
            <a:off x="3497242" y="4797159"/>
            <a:ext cx="67062" cy="60965"/>
          </a:xfrm>
          <a:prstGeom prst="rect">
            <a:avLst/>
          </a:prstGeom>
        </p:spPr>
      </p:pic>
      <p:pic>
        <p:nvPicPr>
          <p:cNvPr id="40" name="그림 39">
            <a:extLst>
              <a:ext uri="{FF2B5EF4-FFF2-40B4-BE49-F238E27FC236}">
                <a16:creationId xmlns:a16="http://schemas.microsoft.com/office/drawing/2014/main" id="{A2947CEA-5D57-40AF-961E-C1EB74FA5B4A}"/>
              </a:ext>
            </a:extLst>
          </p:cNvPr>
          <p:cNvPicPr>
            <a:picLocks noChangeAspect="1"/>
          </p:cNvPicPr>
          <p:nvPr/>
        </p:nvPicPr>
        <p:blipFill>
          <a:blip r:embed="rId7"/>
          <a:stretch>
            <a:fillRect/>
          </a:stretch>
        </p:blipFill>
        <p:spPr>
          <a:xfrm>
            <a:off x="3417646" y="4256162"/>
            <a:ext cx="67062" cy="60965"/>
          </a:xfrm>
          <a:prstGeom prst="rect">
            <a:avLst/>
          </a:prstGeom>
        </p:spPr>
      </p:pic>
      <p:pic>
        <p:nvPicPr>
          <p:cNvPr id="41" name="그림 40">
            <a:extLst>
              <a:ext uri="{FF2B5EF4-FFF2-40B4-BE49-F238E27FC236}">
                <a16:creationId xmlns:a16="http://schemas.microsoft.com/office/drawing/2014/main" id="{92F720AF-B2B1-41DC-AD3D-A723550D65E9}"/>
              </a:ext>
            </a:extLst>
          </p:cNvPr>
          <p:cNvPicPr>
            <a:picLocks noChangeAspect="1"/>
          </p:cNvPicPr>
          <p:nvPr/>
        </p:nvPicPr>
        <p:blipFill>
          <a:blip r:embed="rId7"/>
          <a:stretch>
            <a:fillRect/>
          </a:stretch>
        </p:blipFill>
        <p:spPr>
          <a:xfrm>
            <a:off x="3317052" y="4191811"/>
            <a:ext cx="67062" cy="60965"/>
          </a:xfrm>
          <a:prstGeom prst="rect">
            <a:avLst/>
          </a:prstGeom>
        </p:spPr>
      </p:pic>
    </p:spTree>
    <p:extLst>
      <p:ext uri="{BB962C8B-B14F-4D97-AF65-F5344CB8AC3E}">
        <p14:creationId xmlns:p14="http://schemas.microsoft.com/office/powerpoint/2010/main" val="118258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33155541-F616-4E03-91DD-3030945B730F}"/>
              </a:ext>
            </a:extLst>
          </p:cNvPr>
          <p:cNvPicPr>
            <a:picLocks noChangeAspect="1"/>
          </p:cNvPicPr>
          <p:nvPr/>
        </p:nvPicPr>
        <p:blipFill>
          <a:blip r:embed="rId3"/>
          <a:stretch>
            <a:fillRect/>
          </a:stretch>
        </p:blipFill>
        <p:spPr>
          <a:xfrm>
            <a:off x="0" y="2"/>
            <a:ext cx="9906000" cy="116632"/>
          </a:xfrm>
          <a:prstGeom prst="rect">
            <a:avLst/>
          </a:prstGeom>
        </p:spPr>
      </p:pic>
      <p:pic>
        <p:nvPicPr>
          <p:cNvPr id="7" name="그림 6">
            <a:extLst>
              <a:ext uri="{FF2B5EF4-FFF2-40B4-BE49-F238E27FC236}">
                <a16:creationId xmlns:a16="http://schemas.microsoft.com/office/drawing/2014/main" id="{A5B9FC3E-201F-433D-A806-3176488380D3}"/>
              </a:ext>
            </a:extLst>
          </p:cNvPr>
          <p:cNvPicPr>
            <a:picLocks noChangeAspect="1"/>
          </p:cNvPicPr>
          <p:nvPr/>
        </p:nvPicPr>
        <p:blipFill>
          <a:blip r:embed="rId3"/>
          <a:stretch>
            <a:fillRect/>
          </a:stretch>
        </p:blipFill>
        <p:spPr>
          <a:xfrm>
            <a:off x="0" y="6687381"/>
            <a:ext cx="9906000" cy="174771"/>
          </a:xfrm>
          <a:prstGeom prst="rect">
            <a:avLst/>
          </a:prstGeom>
        </p:spPr>
      </p:pic>
      <p:grpSp>
        <p:nvGrpSpPr>
          <p:cNvPr id="8" name="그룹 7">
            <a:extLst>
              <a:ext uri="{FF2B5EF4-FFF2-40B4-BE49-F238E27FC236}">
                <a16:creationId xmlns:a16="http://schemas.microsoft.com/office/drawing/2014/main" id="{8DDEFE2F-2D6F-46B0-8DD1-E42FEA19AA6F}"/>
              </a:ext>
            </a:extLst>
          </p:cNvPr>
          <p:cNvGrpSpPr/>
          <p:nvPr/>
        </p:nvGrpSpPr>
        <p:grpSpPr>
          <a:xfrm>
            <a:off x="92560" y="6671761"/>
            <a:ext cx="1044020" cy="200183"/>
            <a:chOff x="92556" y="6671758"/>
            <a:chExt cx="1044020" cy="200183"/>
          </a:xfrm>
        </p:grpSpPr>
        <p:pic>
          <p:nvPicPr>
            <p:cNvPr id="9" name="Picture 7" descr="blue logo.png">
              <a:extLst>
                <a:ext uri="{FF2B5EF4-FFF2-40B4-BE49-F238E27FC236}">
                  <a16:creationId xmlns:a16="http://schemas.microsoft.com/office/drawing/2014/main" id="{4BF232B8-E0FE-4152-A5DD-0D990FEBB327}"/>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92556" y="6715046"/>
              <a:ext cx="677959" cy="11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7408CD2-A34D-49EE-A1B2-B1B9212C88F9}"/>
                </a:ext>
              </a:extLst>
            </p:cNvPr>
            <p:cNvSpPr txBox="1"/>
            <p:nvPr/>
          </p:nvSpPr>
          <p:spPr>
            <a:xfrm>
              <a:off x="719966" y="6671758"/>
              <a:ext cx="416610" cy="200183"/>
            </a:xfrm>
            <a:prstGeom prst="rect">
              <a:avLst/>
            </a:prstGeom>
            <a:noFill/>
          </p:spPr>
          <p:txBody>
            <a:bodyPr wrap="square" rtlCol="0">
              <a:spAutoFit/>
            </a:bodyPr>
            <a:lstStyle/>
            <a:p>
              <a:r>
                <a:rPr lang="en-US" altLang="ko-KR" sz="701" b="1" dirty="0">
                  <a:solidFill>
                    <a:schemeClr val="bg1"/>
                  </a:solidFill>
                </a:rPr>
                <a:t>Cable</a:t>
              </a:r>
              <a:endParaRPr lang="ko-KR" altLang="en-US" sz="701" b="1" dirty="0">
                <a:solidFill>
                  <a:schemeClr val="bg1"/>
                </a:solidFill>
              </a:endParaRPr>
            </a:p>
          </p:txBody>
        </p:sp>
      </p:grpSp>
      <p:sp>
        <p:nvSpPr>
          <p:cNvPr id="3" name="TextBox 2">
            <a:extLst>
              <a:ext uri="{FF2B5EF4-FFF2-40B4-BE49-F238E27FC236}">
                <a16:creationId xmlns:a16="http://schemas.microsoft.com/office/drawing/2014/main" id="{CBE42C94-D548-4AFE-A880-F8E6FB7A45CA}"/>
              </a:ext>
            </a:extLst>
          </p:cNvPr>
          <p:cNvSpPr txBox="1"/>
          <p:nvPr/>
        </p:nvSpPr>
        <p:spPr>
          <a:xfrm>
            <a:off x="344488" y="332656"/>
            <a:ext cx="9361040" cy="5355312"/>
          </a:xfrm>
          <a:prstGeom prst="rect">
            <a:avLst/>
          </a:prstGeom>
          <a:noFill/>
        </p:spPr>
        <p:txBody>
          <a:bodyPr wrap="square" rtlCol="0">
            <a:spAutoFit/>
          </a:bodyPr>
          <a:lstStyle/>
          <a:p>
            <a:endParaRPr lang="sr-Latn-RS" dirty="0"/>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Kompanija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Kyungshin</a:t>
            </a:r>
            <a:r>
              <a:rPr lang="en-US" sz="1800" dirty="0">
                <a:effectLst/>
                <a:latin typeface="Calibri" panose="020F0502020204030204" pitchFamily="34" charset="0"/>
                <a:ea typeface="Calibri" panose="020F0502020204030204" pitchFamily="34" charset="0"/>
                <a:cs typeface="Calibri" panose="020F0502020204030204" pitchFamily="34" charset="0"/>
              </a:rPr>
              <a:t> Cable Europe d.o.o. </a:t>
            </a:r>
            <a:r>
              <a:rPr lang="en-US" sz="1800" dirty="0" err="1">
                <a:effectLst/>
                <a:latin typeface="Calibri" panose="020F0502020204030204" pitchFamily="34" charset="0"/>
                <a:ea typeface="Calibri" panose="020F0502020204030204" pitchFamily="34" charset="0"/>
                <a:cs typeface="Calibri" panose="020F0502020204030204" pitchFamily="34" charset="0"/>
              </a:rPr>
              <a:t>iz</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Smederevske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Palanke</a:t>
            </a:r>
            <a:r>
              <a:rPr lang="en-US" sz="1800" dirty="0">
                <a:effectLst/>
                <a:latin typeface="Calibri" panose="020F0502020204030204" pitchFamily="34" charset="0"/>
                <a:ea typeface="Calibri" panose="020F0502020204030204" pitchFamily="34" charset="0"/>
                <a:cs typeface="Calibri" panose="020F0502020204030204" pitchFamily="34" charset="0"/>
              </a:rPr>
              <a:t> je </a:t>
            </a:r>
            <a:r>
              <a:rPr lang="en-US" sz="1800" dirty="0" err="1">
                <a:effectLst/>
                <a:latin typeface="Calibri" panose="020F0502020204030204" pitchFamily="34" charset="0"/>
                <a:ea typeface="Calibri" panose="020F0502020204030204" pitchFamily="34" charset="0"/>
                <a:cs typeface="Calibri" panose="020F0502020204030204" pitchFamily="34" charset="0"/>
              </a:rPr>
              <a:t>počela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sa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formiranjem</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tima</a:t>
            </a:r>
            <a:r>
              <a:rPr lang="en-US" sz="1800" dirty="0">
                <a:effectLst/>
                <a:latin typeface="Calibri" panose="020F0502020204030204" pitchFamily="34" charset="0"/>
                <a:ea typeface="Calibri" panose="020F0502020204030204" pitchFamily="34" charset="0"/>
                <a:cs typeface="Calibri" panose="020F0502020204030204" pitchFamily="34" charset="0"/>
              </a:rPr>
              <a:t> koji </a:t>
            </a:r>
            <a:r>
              <a:rPr lang="en-US" sz="1800" dirty="0" err="1">
                <a:effectLst/>
                <a:latin typeface="Calibri" panose="020F0502020204030204" pitchFamily="34" charset="0"/>
                <a:ea typeface="Calibri" panose="020F0502020204030204" pitchFamily="34" charset="0"/>
                <a:cs typeface="Calibri" panose="020F0502020204030204" pitchFamily="34" charset="0"/>
              </a:rPr>
              <a:t>će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imati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zadatak</a:t>
            </a:r>
            <a:r>
              <a:rPr lang="en-US" sz="1800" dirty="0">
                <a:effectLst/>
                <a:latin typeface="Calibri" panose="020F0502020204030204" pitchFamily="34" charset="0"/>
                <a:ea typeface="Calibri" panose="020F0502020204030204" pitchFamily="34" charset="0"/>
                <a:cs typeface="Calibri" panose="020F0502020204030204" pitchFamily="34" charset="0"/>
              </a:rPr>
              <a:t> da </a:t>
            </a:r>
            <a:r>
              <a:rPr lang="en-US" sz="1800" dirty="0" err="1">
                <a:effectLst/>
                <a:latin typeface="Calibri" panose="020F0502020204030204" pitchFamily="34" charset="0"/>
                <a:ea typeface="Calibri" panose="020F0502020204030204" pitchFamily="34" charset="0"/>
                <a:cs typeface="Calibri" panose="020F0502020204030204" pitchFamily="34" charset="0"/>
              </a:rPr>
              <a:t>uz</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saradnju</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sa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inostranim</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menadžmentom</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organizuje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proces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proizvodnje</a:t>
            </a:r>
            <a:r>
              <a:rPr lang="en-US" sz="1800" dirty="0">
                <a:effectLst/>
                <a:latin typeface="Calibri" panose="020F0502020204030204" pitchFamily="34" charset="0"/>
                <a:ea typeface="Calibri" panose="020F0502020204030204" pitchFamily="34" charset="0"/>
                <a:cs typeface="Calibri" panose="020F0502020204030204" pitchFamily="34" charset="0"/>
              </a:rPr>
              <a:t> od </a:t>
            </a:r>
            <a:r>
              <a:rPr lang="en-US" sz="1800" dirty="0" err="1">
                <a:effectLst/>
                <a:latin typeface="Calibri" panose="020F0502020204030204" pitchFamily="34" charset="0"/>
                <a:ea typeface="Calibri" panose="020F0502020204030204" pitchFamily="34" charset="0"/>
                <a:cs typeface="Calibri" panose="020F0502020204030204" pitchFamily="34" charset="0"/>
              </a:rPr>
              <a:t>samog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početka</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Ko </a:t>
            </a:r>
            <a:r>
              <a:rPr lang="en-US" sz="1800" dirty="0" err="1">
                <a:effectLst/>
                <a:latin typeface="Calibri" panose="020F0502020204030204" pitchFamily="34" charset="0"/>
                <a:ea typeface="Calibri" panose="020F0502020204030204" pitchFamily="34" charset="0"/>
                <a:cs typeface="Calibri" panose="020F0502020204030204" pitchFamily="34" charset="0"/>
              </a:rPr>
              <a:t>voli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izazove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ima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iskustva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želje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stojimo</a:t>
            </a:r>
            <a:r>
              <a:rPr lang="en-US" sz="1800" dirty="0">
                <a:effectLst/>
                <a:latin typeface="Calibri" panose="020F0502020204030204" pitchFamily="34" charset="0"/>
                <a:ea typeface="Calibri" panose="020F0502020204030204" pitchFamily="34" charset="0"/>
                <a:cs typeface="Calibri" panose="020F0502020204030204" pitchFamily="34" charset="0"/>
              </a:rPr>
              <a:t> mu </a:t>
            </a:r>
            <a:r>
              <a:rPr lang="en-US" sz="1800" dirty="0" err="1">
                <a:effectLst/>
                <a:latin typeface="Calibri" panose="020F0502020204030204" pitchFamily="34" charset="0"/>
                <a:ea typeface="Calibri" panose="020F0502020204030204" pitchFamily="34" charset="0"/>
                <a:cs typeface="Calibri" panose="020F0502020204030204" pitchFamily="34" charset="0"/>
              </a:rPr>
              <a:t>na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raspolaganju</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sr-Latn-R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Trenutno</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otvoreno</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više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pozicija</a:t>
            </a:r>
            <a:r>
              <a:rPr lang="en-US" sz="1800" dirty="0">
                <a:effectLst/>
                <a:latin typeface="Calibri" panose="020F0502020204030204" pitchFamily="34" charset="0"/>
                <a:ea typeface="Calibri" panose="020F0502020204030204" pitchFamily="34" charset="0"/>
                <a:cs typeface="Calibri" panose="020F0502020204030204" pitchFamily="34" charset="0"/>
              </a:rPr>
              <a:t>.</a:t>
            </a:r>
          </a:p>
          <a:p>
            <a:endParaRPr lang="sr-Latn-RS" dirty="0">
              <a:latin typeface="Calibri" panose="020F0502020204030204" pitchFamily="34" charset="0"/>
              <a:cs typeface="Calibri" panose="020F0502020204030204" pitchFamily="34" charset="0"/>
            </a:endParaRPr>
          </a:p>
          <a:p>
            <a:r>
              <a:rPr lang="sr-Latn-RS" dirty="0">
                <a:latin typeface="Calibri" panose="020F0502020204030204" pitchFamily="34" charset="0"/>
                <a:cs typeface="Calibri" panose="020F0502020204030204" pitchFamily="34" charset="0"/>
              </a:rPr>
              <a:t>Svi zainteresovani kandidati mogu se javiti na:</a:t>
            </a:r>
          </a:p>
          <a:p>
            <a:endParaRPr lang="sr-Latn-RS" dirty="0">
              <a:latin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sr-Latn-RS" sz="1800" dirty="0">
                <a:effectLst/>
                <a:latin typeface="Calibri" panose="020F0502020204030204" pitchFamily="34" charset="0"/>
                <a:ea typeface="Times New Roman" panose="02020603050405020304" pitchFamily="18" charset="0"/>
                <a:cs typeface="Calibri" panose="020F0502020204030204" pitchFamily="34" charset="0"/>
              </a:rPr>
              <a:t>Milan Paunović</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Symbol" panose="05050102010706020507" pitchFamily="18" charset="2"/>
              <a:buChar char=""/>
            </a:pPr>
            <a:r>
              <a:rPr lang="sr-Latn-RS" dirty="0">
                <a:effectLst/>
                <a:latin typeface="Calibri" panose="020F0502020204030204" pitchFamily="34" charset="0"/>
                <a:ea typeface="Times New Roman" panose="02020603050405020304" pitchFamily="18" charset="0"/>
                <a:cs typeface="Calibri" panose="020F0502020204030204" pitchFamily="34" charset="0"/>
              </a:rPr>
              <a:t>tel: 069/55-49-500</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Symbol" panose="05050102010706020507" pitchFamily="18" charset="2"/>
              <a:buChar char=""/>
            </a:pPr>
            <a:r>
              <a:rPr lang="sr-Latn-RS" dirty="0">
                <a:effectLst/>
                <a:latin typeface="Calibri" panose="020F0502020204030204" pitchFamily="34" charset="0"/>
                <a:ea typeface="Times New Roman" panose="02020603050405020304" pitchFamily="18" charset="0"/>
                <a:cs typeface="Calibri" panose="020F0502020204030204" pitchFamily="34" charset="0"/>
              </a:rPr>
              <a:t>mail: </a:t>
            </a:r>
            <a:r>
              <a:rPr lang="sr-Latn-RS"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milan.paunovic</a:t>
            </a:r>
            <a:r>
              <a:rPr lang="en-US"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@kyungshin.co.kr</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sr-Latn-RS" sz="1800" dirty="0">
                <a:effectLst/>
                <a:latin typeface="Calibri" panose="020F0502020204030204" pitchFamily="34" charset="0"/>
                <a:ea typeface="Times New Roman" panose="02020603050405020304" pitchFamily="18" charset="0"/>
                <a:cs typeface="Calibri" panose="020F0502020204030204" pitchFamily="34" charset="0"/>
              </a:rPr>
              <a:t>Bojana Živanović</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Symbol" panose="05050102010706020507" pitchFamily="18" charset="2"/>
              <a:buChar char=""/>
            </a:pPr>
            <a:r>
              <a:rPr lang="sr-Latn-RS" dirty="0">
                <a:effectLst/>
                <a:latin typeface="Calibri" panose="020F0502020204030204" pitchFamily="34" charset="0"/>
                <a:ea typeface="Times New Roman" panose="02020603050405020304" pitchFamily="18" charset="0"/>
                <a:cs typeface="Calibri" panose="020F0502020204030204" pitchFamily="34" charset="0"/>
              </a:rPr>
              <a:t>tel: 069/55-49-501</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Symbol" panose="05050102010706020507" pitchFamily="18" charset="2"/>
              <a:buChar char=""/>
            </a:pPr>
            <a:r>
              <a:rPr lang="sr-Latn-RS" dirty="0">
                <a:effectLst/>
                <a:latin typeface="Calibri" panose="020F0502020204030204" pitchFamily="34" charset="0"/>
                <a:ea typeface="Times New Roman" panose="02020603050405020304" pitchFamily="18" charset="0"/>
                <a:cs typeface="Calibri" panose="020F0502020204030204" pitchFamily="34" charset="0"/>
              </a:rPr>
              <a:t>mail: </a:t>
            </a:r>
            <a:r>
              <a:rPr lang="sr-Latn-RS"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bojana.zivanovic</a:t>
            </a:r>
            <a:r>
              <a:rPr lang="en-US"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@kyungshin.co.kr</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1237672889"/>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c61de72-95c7-4329-96ed-1c3297edd6bb}" enabled="1" method="Privileged" siteId="{1757bd3c-a2e2-4dd3-9a67-139612e54698}" contentBits="0" removed="0"/>
</clbl:labelList>
</file>

<file path=docProps/app.xml><?xml version="1.0" encoding="utf-8"?>
<Properties xmlns="http://schemas.openxmlformats.org/officeDocument/2006/extended-properties" xmlns:vt="http://schemas.openxmlformats.org/officeDocument/2006/docPropsVTypes">
  <TotalTime>49464</TotalTime>
  <Words>442</Words>
  <Application>Microsoft Office PowerPoint</Application>
  <PresentationFormat>A4 Paper (210x297 mm)</PresentationFormat>
  <Paragraphs>69</Paragraphs>
  <Slides>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맑은 고딕</vt:lpstr>
      <vt:lpstr>Arial</vt:lpstr>
      <vt:lpstr>Calibri</vt:lpstr>
      <vt:lpstr>Symbol</vt:lpstr>
      <vt:lpstr>Wingdings</vt:lpstr>
      <vt:lpstr>현대하모니 B</vt:lpstr>
      <vt:lpstr>현대하모니 L</vt:lpstr>
      <vt:lpstr>현대하모니 M</vt:lpstr>
      <vt:lpstr>1_Office 테마</vt:lpstr>
      <vt:lpstr>White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박종귀[JONG GWI PARK]</dc:creator>
  <cp:lastModifiedBy>Bojana Zivanovic</cp:lastModifiedBy>
  <cp:revision>596</cp:revision>
  <cp:lastPrinted>2021-03-17T09:38:38Z</cp:lastPrinted>
  <dcterms:created xsi:type="dcterms:W3CDTF">2017-04-12T08:10:24Z</dcterms:created>
  <dcterms:modified xsi:type="dcterms:W3CDTF">2021-11-15T10:29:10Z</dcterms:modified>
</cp:coreProperties>
</file>